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2" r:id="rId1"/>
  </p:sldMasterIdLst>
  <p:sldIdLst>
    <p:sldId id="256" r:id="rId2"/>
    <p:sldId id="257" r:id="rId3"/>
    <p:sldId id="260" r:id="rId4"/>
    <p:sldId id="261" r:id="rId5"/>
    <p:sldId id="259" r:id="rId6"/>
    <p:sldId id="258" r:id="rId7"/>
    <p:sldId id="262" r:id="rId8"/>
    <p:sldId id="263" r:id="rId9"/>
    <p:sldId id="264" r:id="rId10"/>
    <p:sldId id="265" r:id="rId11"/>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14" d="100"/>
          <a:sy n="114" d="100"/>
        </p:scale>
        <p:origin x="47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BC5915C-BF3E-40C2-97C5-1E09AFC60CAF}" type="doc">
      <dgm:prSet loTypeId="urn:microsoft.com/office/officeart/2005/8/layout/default" loCatId="list" qsTypeId="urn:microsoft.com/office/officeart/2005/8/quickstyle/simple3" qsCatId="simple" csTypeId="urn:microsoft.com/office/officeart/2005/8/colors/colorful1" csCatId="colorful"/>
      <dgm:spPr/>
      <dgm:t>
        <a:bodyPr/>
        <a:lstStyle/>
        <a:p>
          <a:endParaRPr lang="en-US"/>
        </a:p>
      </dgm:t>
    </dgm:pt>
    <dgm:pt modelId="{DDA5BB57-6314-4855-9232-1700962208A2}">
      <dgm:prSet/>
      <dgm:spPr/>
      <dgm:t>
        <a:bodyPr/>
        <a:lstStyle/>
        <a:p>
          <a:r>
            <a:rPr lang="hr-HR" baseline="0"/>
            <a:t>Wer?</a:t>
          </a:r>
          <a:endParaRPr lang="en-US"/>
        </a:p>
      </dgm:t>
    </dgm:pt>
    <dgm:pt modelId="{0FD785C3-4A1E-409F-A2F0-1E2C5BF6C5EB}" type="parTrans" cxnId="{6C5B816D-9DBB-47EF-A32D-7A1D87FC48DD}">
      <dgm:prSet/>
      <dgm:spPr/>
      <dgm:t>
        <a:bodyPr/>
        <a:lstStyle/>
        <a:p>
          <a:endParaRPr lang="en-US"/>
        </a:p>
      </dgm:t>
    </dgm:pt>
    <dgm:pt modelId="{8191E63B-7B74-40CA-8554-D32A237806D3}" type="sibTrans" cxnId="{6C5B816D-9DBB-47EF-A32D-7A1D87FC48DD}">
      <dgm:prSet/>
      <dgm:spPr/>
      <dgm:t>
        <a:bodyPr/>
        <a:lstStyle/>
        <a:p>
          <a:endParaRPr lang="en-US"/>
        </a:p>
      </dgm:t>
    </dgm:pt>
    <dgm:pt modelId="{0C7C2731-99B6-4007-BF78-2040526E49CC}">
      <dgm:prSet/>
      <dgm:spPr/>
      <dgm:t>
        <a:bodyPr/>
        <a:lstStyle/>
        <a:p>
          <a:r>
            <a:rPr lang="hr-HR" baseline="0"/>
            <a:t>Wohin?</a:t>
          </a:r>
          <a:endParaRPr lang="en-US"/>
        </a:p>
      </dgm:t>
    </dgm:pt>
    <dgm:pt modelId="{34E45F93-5A78-4E8F-B1A4-AAF2FF8350BB}" type="parTrans" cxnId="{D3B2C966-3A1E-4882-AE67-623CE779087A}">
      <dgm:prSet/>
      <dgm:spPr/>
      <dgm:t>
        <a:bodyPr/>
        <a:lstStyle/>
        <a:p>
          <a:endParaRPr lang="en-US"/>
        </a:p>
      </dgm:t>
    </dgm:pt>
    <dgm:pt modelId="{2DF68317-FF25-48A6-915E-9506C1B40813}" type="sibTrans" cxnId="{D3B2C966-3A1E-4882-AE67-623CE779087A}">
      <dgm:prSet/>
      <dgm:spPr/>
      <dgm:t>
        <a:bodyPr/>
        <a:lstStyle/>
        <a:p>
          <a:endParaRPr lang="en-US"/>
        </a:p>
      </dgm:t>
    </dgm:pt>
    <dgm:pt modelId="{B2DCF429-EAC4-449C-9D78-FBA0B0773B07}">
      <dgm:prSet/>
      <dgm:spPr/>
      <dgm:t>
        <a:bodyPr/>
        <a:lstStyle/>
        <a:p>
          <a:r>
            <a:rPr lang="hr-HR" baseline="0"/>
            <a:t>Womit?</a:t>
          </a:r>
          <a:endParaRPr lang="en-US"/>
        </a:p>
      </dgm:t>
    </dgm:pt>
    <dgm:pt modelId="{A26CA652-70C6-4089-BB9B-2989BCAD192C}" type="parTrans" cxnId="{39AABAD3-39BD-4686-A50E-0266955F12F4}">
      <dgm:prSet/>
      <dgm:spPr/>
      <dgm:t>
        <a:bodyPr/>
        <a:lstStyle/>
        <a:p>
          <a:endParaRPr lang="en-US"/>
        </a:p>
      </dgm:t>
    </dgm:pt>
    <dgm:pt modelId="{12E0713D-F054-41B2-B20E-8D4E522203AA}" type="sibTrans" cxnId="{39AABAD3-39BD-4686-A50E-0266955F12F4}">
      <dgm:prSet/>
      <dgm:spPr/>
      <dgm:t>
        <a:bodyPr/>
        <a:lstStyle/>
        <a:p>
          <a:endParaRPr lang="en-US"/>
        </a:p>
      </dgm:t>
    </dgm:pt>
    <dgm:pt modelId="{A347EA46-F48B-476C-9F03-83EE84824F93}">
      <dgm:prSet/>
      <dgm:spPr/>
      <dgm:t>
        <a:bodyPr/>
        <a:lstStyle/>
        <a:p>
          <a:r>
            <a:rPr lang="hr-HR" baseline="0"/>
            <a:t>Mit wem?</a:t>
          </a:r>
          <a:endParaRPr lang="en-US"/>
        </a:p>
      </dgm:t>
    </dgm:pt>
    <dgm:pt modelId="{B7AE66A4-C36B-4F04-B2B7-8142BC2BD3B2}" type="parTrans" cxnId="{4EE722E5-3B3B-4591-B99D-061E1A91F5F4}">
      <dgm:prSet/>
      <dgm:spPr/>
      <dgm:t>
        <a:bodyPr/>
        <a:lstStyle/>
        <a:p>
          <a:endParaRPr lang="en-US"/>
        </a:p>
      </dgm:t>
    </dgm:pt>
    <dgm:pt modelId="{6E7AE6E0-1485-45F6-9496-3377A44A6E5D}" type="sibTrans" cxnId="{4EE722E5-3B3B-4591-B99D-061E1A91F5F4}">
      <dgm:prSet/>
      <dgm:spPr/>
      <dgm:t>
        <a:bodyPr/>
        <a:lstStyle/>
        <a:p>
          <a:endParaRPr lang="en-US"/>
        </a:p>
      </dgm:t>
    </dgm:pt>
    <dgm:pt modelId="{566E53B0-B292-489C-8FF1-88421A0CE49C}">
      <dgm:prSet/>
      <dgm:spPr/>
      <dgm:t>
        <a:bodyPr/>
        <a:lstStyle/>
        <a:p>
          <a:r>
            <a:rPr lang="hr-HR" baseline="0"/>
            <a:t>Unterkunft?</a:t>
          </a:r>
          <a:endParaRPr lang="en-US"/>
        </a:p>
      </dgm:t>
    </dgm:pt>
    <dgm:pt modelId="{B2DFC0A4-CB23-41F4-933D-63064C3C6E1C}" type="parTrans" cxnId="{783B118C-1223-48CC-9F64-6A3D6DDE1BDB}">
      <dgm:prSet/>
      <dgm:spPr/>
      <dgm:t>
        <a:bodyPr/>
        <a:lstStyle/>
        <a:p>
          <a:endParaRPr lang="en-US"/>
        </a:p>
      </dgm:t>
    </dgm:pt>
    <dgm:pt modelId="{06346553-F959-476E-9CD6-28072F450F20}" type="sibTrans" cxnId="{783B118C-1223-48CC-9F64-6A3D6DDE1BDB}">
      <dgm:prSet/>
      <dgm:spPr/>
      <dgm:t>
        <a:bodyPr/>
        <a:lstStyle/>
        <a:p>
          <a:endParaRPr lang="en-US"/>
        </a:p>
      </dgm:t>
    </dgm:pt>
    <dgm:pt modelId="{CC8D894D-5664-4399-A8EC-1D150CD14F05}">
      <dgm:prSet/>
      <dgm:spPr/>
      <dgm:t>
        <a:bodyPr/>
        <a:lstStyle/>
        <a:p>
          <a:r>
            <a:rPr lang="hr-HR" baseline="0"/>
            <a:t>Kosten?</a:t>
          </a:r>
          <a:endParaRPr lang="en-US"/>
        </a:p>
      </dgm:t>
    </dgm:pt>
    <dgm:pt modelId="{A3D96766-1C56-4385-8E5C-D103BE34CF16}" type="parTrans" cxnId="{DD05F09F-1E3A-467D-9E23-587ABE28E97A}">
      <dgm:prSet/>
      <dgm:spPr/>
      <dgm:t>
        <a:bodyPr/>
        <a:lstStyle/>
        <a:p>
          <a:endParaRPr lang="en-US"/>
        </a:p>
      </dgm:t>
    </dgm:pt>
    <dgm:pt modelId="{5D0D03ED-400B-4339-88C1-7F02F483438E}" type="sibTrans" cxnId="{DD05F09F-1E3A-467D-9E23-587ABE28E97A}">
      <dgm:prSet/>
      <dgm:spPr/>
      <dgm:t>
        <a:bodyPr/>
        <a:lstStyle/>
        <a:p>
          <a:endParaRPr lang="en-US"/>
        </a:p>
      </dgm:t>
    </dgm:pt>
    <dgm:pt modelId="{B1A3DFEB-1DC0-4AAE-A996-98BD8D10C54A}">
      <dgm:prSet/>
      <dgm:spPr/>
      <dgm:t>
        <a:bodyPr/>
        <a:lstStyle/>
        <a:p>
          <a:r>
            <a:rPr lang="hr-HR" baseline="0"/>
            <a:t>Unterricht?</a:t>
          </a:r>
          <a:endParaRPr lang="en-US"/>
        </a:p>
      </dgm:t>
    </dgm:pt>
    <dgm:pt modelId="{259A0E96-4B52-4A32-A90F-9492743D225B}" type="parTrans" cxnId="{98387E44-83FC-4779-BE64-48B9B14683EA}">
      <dgm:prSet/>
      <dgm:spPr/>
      <dgm:t>
        <a:bodyPr/>
        <a:lstStyle/>
        <a:p>
          <a:endParaRPr lang="en-US"/>
        </a:p>
      </dgm:t>
    </dgm:pt>
    <dgm:pt modelId="{B21818C9-4136-45C2-BC68-37E7CBAF7A8A}" type="sibTrans" cxnId="{98387E44-83FC-4779-BE64-48B9B14683EA}">
      <dgm:prSet/>
      <dgm:spPr/>
      <dgm:t>
        <a:bodyPr/>
        <a:lstStyle/>
        <a:p>
          <a:endParaRPr lang="en-US"/>
        </a:p>
      </dgm:t>
    </dgm:pt>
    <dgm:pt modelId="{7E0B2ED1-F36B-406D-BF3E-350AEE577569}" type="pres">
      <dgm:prSet presAssocID="{CBC5915C-BF3E-40C2-97C5-1E09AFC60CAF}" presName="diagram" presStyleCnt="0">
        <dgm:presLayoutVars>
          <dgm:dir/>
          <dgm:resizeHandles val="exact"/>
        </dgm:presLayoutVars>
      </dgm:prSet>
      <dgm:spPr/>
    </dgm:pt>
    <dgm:pt modelId="{73019F7D-6FD5-48D0-B966-2725003EDB29}" type="pres">
      <dgm:prSet presAssocID="{DDA5BB57-6314-4855-9232-1700962208A2}" presName="node" presStyleLbl="node1" presStyleIdx="0" presStyleCnt="7">
        <dgm:presLayoutVars>
          <dgm:bulletEnabled val="1"/>
        </dgm:presLayoutVars>
      </dgm:prSet>
      <dgm:spPr/>
    </dgm:pt>
    <dgm:pt modelId="{57899C3E-E33A-41D2-9413-98DDD2764B30}" type="pres">
      <dgm:prSet presAssocID="{8191E63B-7B74-40CA-8554-D32A237806D3}" presName="sibTrans" presStyleCnt="0"/>
      <dgm:spPr/>
    </dgm:pt>
    <dgm:pt modelId="{4A99808E-C96A-411A-ADD9-DCF91FD2E060}" type="pres">
      <dgm:prSet presAssocID="{0C7C2731-99B6-4007-BF78-2040526E49CC}" presName="node" presStyleLbl="node1" presStyleIdx="1" presStyleCnt="7">
        <dgm:presLayoutVars>
          <dgm:bulletEnabled val="1"/>
        </dgm:presLayoutVars>
      </dgm:prSet>
      <dgm:spPr/>
    </dgm:pt>
    <dgm:pt modelId="{06FCA4F0-509C-478D-AE24-08850D4C7321}" type="pres">
      <dgm:prSet presAssocID="{2DF68317-FF25-48A6-915E-9506C1B40813}" presName="sibTrans" presStyleCnt="0"/>
      <dgm:spPr/>
    </dgm:pt>
    <dgm:pt modelId="{49849285-AE6A-41D0-B554-06B0D0DD456C}" type="pres">
      <dgm:prSet presAssocID="{B2DCF429-EAC4-449C-9D78-FBA0B0773B07}" presName="node" presStyleLbl="node1" presStyleIdx="2" presStyleCnt="7">
        <dgm:presLayoutVars>
          <dgm:bulletEnabled val="1"/>
        </dgm:presLayoutVars>
      </dgm:prSet>
      <dgm:spPr/>
    </dgm:pt>
    <dgm:pt modelId="{1B9C33DB-0E3C-428E-94C7-270293687FAC}" type="pres">
      <dgm:prSet presAssocID="{12E0713D-F054-41B2-B20E-8D4E522203AA}" presName="sibTrans" presStyleCnt="0"/>
      <dgm:spPr/>
    </dgm:pt>
    <dgm:pt modelId="{E67C6C78-700A-4A4F-987A-1BFCDFC79A01}" type="pres">
      <dgm:prSet presAssocID="{A347EA46-F48B-476C-9F03-83EE84824F93}" presName="node" presStyleLbl="node1" presStyleIdx="3" presStyleCnt="7">
        <dgm:presLayoutVars>
          <dgm:bulletEnabled val="1"/>
        </dgm:presLayoutVars>
      </dgm:prSet>
      <dgm:spPr/>
    </dgm:pt>
    <dgm:pt modelId="{590F0912-9D66-4137-8069-B40348205A2D}" type="pres">
      <dgm:prSet presAssocID="{6E7AE6E0-1485-45F6-9496-3377A44A6E5D}" presName="sibTrans" presStyleCnt="0"/>
      <dgm:spPr/>
    </dgm:pt>
    <dgm:pt modelId="{F0F37DB0-525B-4529-ADFE-66A19438FBDB}" type="pres">
      <dgm:prSet presAssocID="{566E53B0-B292-489C-8FF1-88421A0CE49C}" presName="node" presStyleLbl="node1" presStyleIdx="4" presStyleCnt="7">
        <dgm:presLayoutVars>
          <dgm:bulletEnabled val="1"/>
        </dgm:presLayoutVars>
      </dgm:prSet>
      <dgm:spPr/>
    </dgm:pt>
    <dgm:pt modelId="{98E98EBA-EF04-496A-A38A-1454CCDE45AF}" type="pres">
      <dgm:prSet presAssocID="{06346553-F959-476E-9CD6-28072F450F20}" presName="sibTrans" presStyleCnt="0"/>
      <dgm:spPr/>
    </dgm:pt>
    <dgm:pt modelId="{0106710A-905D-463B-8BA1-ACAF48550264}" type="pres">
      <dgm:prSet presAssocID="{CC8D894D-5664-4399-A8EC-1D150CD14F05}" presName="node" presStyleLbl="node1" presStyleIdx="5" presStyleCnt="7">
        <dgm:presLayoutVars>
          <dgm:bulletEnabled val="1"/>
        </dgm:presLayoutVars>
      </dgm:prSet>
      <dgm:spPr/>
    </dgm:pt>
    <dgm:pt modelId="{D3E6DBE7-A865-47C1-8A93-3D0234417A19}" type="pres">
      <dgm:prSet presAssocID="{5D0D03ED-400B-4339-88C1-7F02F483438E}" presName="sibTrans" presStyleCnt="0"/>
      <dgm:spPr/>
    </dgm:pt>
    <dgm:pt modelId="{A2B0DCFB-149B-46FC-8C82-FF4F77C91E92}" type="pres">
      <dgm:prSet presAssocID="{B1A3DFEB-1DC0-4AAE-A996-98BD8D10C54A}" presName="node" presStyleLbl="node1" presStyleIdx="6" presStyleCnt="7">
        <dgm:presLayoutVars>
          <dgm:bulletEnabled val="1"/>
        </dgm:presLayoutVars>
      </dgm:prSet>
      <dgm:spPr/>
    </dgm:pt>
  </dgm:ptLst>
  <dgm:cxnLst>
    <dgm:cxn modelId="{A410DA0B-BC29-49BF-BEAF-A015235DE29E}" type="presOf" srcId="{0C7C2731-99B6-4007-BF78-2040526E49CC}" destId="{4A99808E-C96A-411A-ADD9-DCF91FD2E060}" srcOrd="0" destOrd="0" presId="urn:microsoft.com/office/officeart/2005/8/layout/default"/>
    <dgm:cxn modelId="{E0D67C17-EC87-40A0-BC5E-A40CFB4CA5F8}" type="presOf" srcId="{B2DCF429-EAC4-449C-9D78-FBA0B0773B07}" destId="{49849285-AE6A-41D0-B554-06B0D0DD456C}" srcOrd="0" destOrd="0" presId="urn:microsoft.com/office/officeart/2005/8/layout/default"/>
    <dgm:cxn modelId="{98387E44-83FC-4779-BE64-48B9B14683EA}" srcId="{CBC5915C-BF3E-40C2-97C5-1E09AFC60CAF}" destId="{B1A3DFEB-1DC0-4AAE-A996-98BD8D10C54A}" srcOrd="6" destOrd="0" parTransId="{259A0E96-4B52-4A32-A90F-9492743D225B}" sibTransId="{B21818C9-4136-45C2-BC68-37E7CBAF7A8A}"/>
    <dgm:cxn modelId="{D3B2C966-3A1E-4882-AE67-623CE779087A}" srcId="{CBC5915C-BF3E-40C2-97C5-1E09AFC60CAF}" destId="{0C7C2731-99B6-4007-BF78-2040526E49CC}" srcOrd="1" destOrd="0" parTransId="{34E45F93-5A78-4E8F-B1A4-AAF2FF8350BB}" sibTransId="{2DF68317-FF25-48A6-915E-9506C1B40813}"/>
    <dgm:cxn modelId="{6C5B816D-9DBB-47EF-A32D-7A1D87FC48DD}" srcId="{CBC5915C-BF3E-40C2-97C5-1E09AFC60CAF}" destId="{DDA5BB57-6314-4855-9232-1700962208A2}" srcOrd="0" destOrd="0" parTransId="{0FD785C3-4A1E-409F-A2F0-1E2C5BF6C5EB}" sibTransId="{8191E63B-7B74-40CA-8554-D32A237806D3}"/>
    <dgm:cxn modelId="{036B106F-539D-425B-A9A3-9781EC5EDB2B}" type="presOf" srcId="{B1A3DFEB-1DC0-4AAE-A996-98BD8D10C54A}" destId="{A2B0DCFB-149B-46FC-8C82-FF4F77C91E92}" srcOrd="0" destOrd="0" presId="urn:microsoft.com/office/officeart/2005/8/layout/default"/>
    <dgm:cxn modelId="{D38CA27E-AC27-4C8C-8140-0F6CC7849892}" type="presOf" srcId="{CBC5915C-BF3E-40C2-97C5-1E09AFC60CAF}" destId="{7E0B2ED1-F36B-406D-BF3E-350AEE577569}" srcOrd="0" destOrd="0" presId="urn:microsoft.com/office/officeart/2005/8/layout/default"/>
    <dgm:cxn modelId="{1D527A84-E41D-49D9-8848-D6F5AA2EDBA9}" type="presOf" srcId="{A347EA46-F48B-476C-9F03-83EE84824F93}" destId="{E67C6C78-700A-4A4F-987A-1BFCDFC79A01}" srcOrd="0" destOrd="0" presId="urn:microsoft.com/office/officeart/2005/8/layout/default"/>
    <dgm:cxn modelId="{783B118C-1223-48CC-9F64-6A3D6DDE1BDB}" srcId="{CBC5915C-BF3E-40C2-97C5-1E09AFC60CAF}" destId="{566E53B0-B292-489C-8FF1-88421A0CE49C}" srcOrd="4" destOrd="0" parTransId="{B2DFC0A4-CB23-41F4-933D-63064C3C6E1C}" sibTransId="{06346553-F959-476E-9CD6-28072F450F20}"/>
    <dgm:cxn modelId="{4251729B-DA30-4F4A-8FDC-6EFFF37EBDE3}" type="presOf" srcId="{CC8D894D-5664-4399-A8EC-1D150CD14F05}" destId="{0106710A-905D-463B-8BA1-ACAF48550264}" srcOrd="0" destOrd="0" presId="urn:microsoft.com/office/officeart/2005/8/layout/default"/>
    <dgm:cxn modelId="{DD05F09F-1E3A-467D-9E23-587ABE28E97A}" srcId="{CBC5915C-BF3E-40C2-97C5-1E09AFC60CAF}" destId="{CC8D894D-5664-4399-A8EC-1D150CD14F05}" srcOrd="5" destOrd="0" parTransId="{A3D96766-1C56-4385-8E5C-D103BE34CF16}" sibTransId="{5D0D03ED-400B-4339-88C1-7F02F483438E}"/>
    <dgm:cxn modelId="{39AABAD3-39BD-4686-A50E-0266955F12F4}" srcId="{CBC5915C-BF3E-40C2-97C5-1E09AFC60CAF}" destId="{B2DCF429-EAC4-449C-9D78-FBA0B0773B07}" srcOrd="2" destOrd="0" parTransId="{A26CA652-70C6-4089-BB9B-2989BCAD192C}" sibTransId="{12E0713D-F054-41B2-B20E-8D4E522203AA}"/>
    <dgm:cxn modelId="{FCE4C8D8-4440-4748-A046-E5935D528ED8}" type="presOf" srcId="{566E53B0-B292-489C-8FF1-88421A0CE49C}" destId="{F0F37DB0-525B-4529-ADFE-66A19438FBDB}" srcOrd="0" destOrd="0" presId="urn:microsoft.com/office/officeart/2005/8/layout/default"/>
    <dgm:cxn modelId="{4EE722E5-3B3B-4591-B99D-061E1A91F5F4}" srcId="{CBC5915C-BF3E-40C2-97C5-1E09AFC60CAF}" destId="{A347EA46-F48B-476C-9F03-83EE84824F93}" srcOrd="3" destOrd="0" parTransId="{B7AE66A4-C36B-4F04-B2B7-8142BC2BD3B2}" sibTransId="{6E7AE6E0-1485-45F6-9496-3377A44A6E5D}"/>
    <dgm:cxn modelId="{B21AE4E5-C6F7-4A1D-A03C-295F0A6F0F09}" type="presOf" srcId="{DDA5BB57-6314-4855-9232-1700962208A2}" destId="{73019F7D-6FD5-48D0-B966-2725003EDB29}" srcOrd="0" destOrd="0" presId="urn:microsoft.com/office/officeart/2005/8/layout/default"/>
    <dgm:cxn modelId="{F2B47270-7053-492E-8471-86100D568767}" type="presParOf" srcId="{7E0B2ED1-F36B-406D-BF3E-350AEE577569}" destId="{73019F7D-6FD5-48D0-B966-2725003EDB29}" srcOrd="0" destOrd="0" presId="urn:microsoft.com/office/officeart/2005/8/layout/default"/>
    <dgm:cxn modelId="{974F0B73-BAD8-4210-BAA7-19041C5264BB}" type="presParOf" srcId="{7E0B2ED1-F36B-406D-BF3E-350AEE577569}" destId="{57899C3E-E33A-41D2-9413-98DDD2764B30}" srcOrd="1" destOrd="0" presId="urn:microsoft.com/office/officeart/2005/8/layout/default"/>
    <dgm:cxn modelId="{D64E49FD-856A-4D0A-99A7-D2EA92C44156}" type="presParOf" srcId="{7E0B2ED1-F36B-406D-BF3E-350AEE577569}" destId="{4A99808E-C96A-411A-ADD9-DCF91FD2E060}" srcOrd="2" destOrd="0" presId="urn:microsoft.com/office/officeart/2005/8/layout/default"/>
    <dgm:cxn modelId="{DC4971BA-A2C7-4F9E-8258-A26C6525A823}" type="presParOf" srcId="{7E0B2ED1-F36B-406D-BF3E-350AEE577569}" destId="{06FCA4F0-509C-478D-AE24-08850D4C7321}" srcOrd="3" destOrd="0" presId="urn:microsoft.com/office/officeart/2005/8/layout/default"/>
    <dgm:cxn modelId="{88B57077-9992-4566-9117-3B8B6B9B82CB}" type="presParOf" srcId="{7E0B2ED1-F36B-406D-BF3E-350AEE577569}" destId="{49849285-AE6A-41D0-B554-06B0D0DD456C}" srcOrd="4" destOrd="0" presId="urn:microsoft.com/office/officeart/2005/8/layout/default"/>
    <dgm:cxn modelId="{38AD1AB3-5215-4EA3-9EC4-B3D0713DA675}" type="presParOf" srcId="{7E0B2ED1-F36B-406D-BF3E-350AEE577569}" destId="{1B9C33DB-0E3C-428E-94C7-270293687FAC}" srcOrd="5" destOrd="0" presId="urn:microsoft.com/office/officeart/2005/8/layout/default"/>
    <dgm:cxn modelId="{3EE37C3D-20AC-4A2E-A11E-D7F0D9ED90B1}" type="presParOf" srcId="{7E0B2ED1-F36B-406D-BF3E-350AEE577569}" destId="{E67C6C78-700A-4A4F-987A-1BFCDFC79A01}" srcOrd="6" destOrd="0" presId="urn:microsoft.com/office/officeart/2005/8/layout/default"/>
    <dgm:cxn modelId="{B5D7CD31-D0C4-4730-9F37-FDCA82113327}" type="presParOf" srcId="{7E0B2ED1-F36B-406D-BF3E-350AEE577569}" destId="{590F0912-9D66-4137-8069-B40348205A2D}" srcOrd="7" destOrd="0" presId="urn:microsoft.com/office/officeart/2005/8/layout/default"/>
    <dgm:cxn modelId="{80AE1A72-6E92-419C-A843-C65A575C0C30}" type="presParOf" srcId="{7E0B2ED1-F36B-406D-BF3E-350AEE577569}" destId="{F0F37DB0-525B-4529-ADFE-66A19438FBDB}" srcOrd="8" destOrd="0" presId="urn:microsoft.com/office/officeart/2005/8/layout/default"/>
    <dgm:cxn modelId="{BD77BAF8-3063-4BEC-93EE-40B5A7025E31}" type="presParOf" srcId="{7E0B2ED1-F36B-406D-BF3E-350AEE577569}" destId="{98E98EBA-EF04-496A-A38A-1454CCDE45AF}" srcOrd="9" destOrd="0" presId="urn:microsoft.com/office/officeart/2005/8/layout/default"/>
    <dgm:cxn modelId="{88B317B3-179D-4354-B0D2-3E60DE777917}" type="presParOf" srcId="{7E0B2ED1-F36B-406D-BF3E-350AEE577569}" destId="{0106710A-905D-463B-8BA1-ACAF48550264}" srcOrd="10" destOrd="0" presId="urn:microsoft.com/office/officeart/2005/8/layout/default"/>
    <dgm:cxn modelId="{1005BC36-0A50-4059-9572-266C5E006B22}" type="presParOf" srcId="{7E0B2ED1-F36B-406D-BF3E-350AEE577569}" destId="{D3E6DBE7-A865-47C1-8A93-3D0234417A19}" srcOrd="11" destOrd="0" presId="urn:microsoft.com/office/officeart/2005/8/layout/default"/>
    <dgm:cxn modelId="{DD12B453-0D90-4CF8-9F1B-AADEABE84474}" type="presParOf" srcId="{7E0B2ED1-F36B-406D-BF3E-350AEE577569}" destId="{A2B0DCFB-149B-46FC-8C82-FF4F77C91E92}" srcOrd="1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019F7D-6FD5-48D0-B966-2725003EDB29}">
      <dsp:nvSpPr>
        <dsp:cNvPr id="0" name=""/>
        <dsp:cNvSpPr/>
      </dsp:nvSpPr>
      <dsp:spPr>
        <a:xfrm>
          <a:off x="605694" y="1255"/>
          <a:ext cx="2213240" cy="1327944"/>
        </a:xfrm>
        <a:prstGeom prst="rect">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hr-HR" sz="2900" kern="1200" baseline="0"/>
            <a:t>Wer?</a:t>
          </a:r>
          <a:endParaRPr lang="en-US" sz="2900" kern="1200"/>
        </a:p>
      </dsp:txBody>
      <dsp:txXfrm>
        <a:off x="605694" y="1255"/>
        <a:ext cx="2213240" cy="1327944"/>
      </dsp:txXfrm>
    </dsp:sp>
    <dsp:sp modelId="{4A99808E-C96A-411A-ADD9-DCF91FD2E060}">
      <dsp:nvSpPr>
        <dsp:cNvPr id="0" name=""/>
        <dsp:cNvSpPr/>
      </dsp:nvSpPr>
      <dsp:spPr>
        <a:xfrm>
          <a:off x="3040259" y="1255"/>
          <a:ext cx="2213240" cy="1327944"/>
        </a:xfrm>
        <a:prstGeom prst="rect">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hr-HR" sz="2900" kern="1200" baseline="0"/>
            <a:t>Wohin?</a:t>
          </a:r>
          <a:endParaRPr lang="en-US" sz="2900" kern="1200"/>
        </a:p>
      </dsp:txBody>
      <dsp:txXfrm>
        <a:off x="3040259" y="1255"/>
        <a:ext cx="2213240" cy="1327944"/>
      </dsp:txXfrm>
    </dsp:sp>
    <dsp:sp modelId="{49849285-AE6A-41D0-B554-06B0D0DD456C}">
      <dsp:nvSpPr>
        <dsp:cNvPr id="0" name=""/>
        <dsp:cNvSpPr/>
      </dsp:nvSpPr>
      <dsp:spPr>
        <a:xfrm>
          <a:off x="5474824" y="1255"/>
          <a:ext cx="2213240" cy="1327944"/>
        </a:xfrm>
        <a:prstGeom prst="rect">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hr-HR" sz="2900" kern="1200" baseline="0"/>
            <a:t>Womit?</a:t>
          </a:r>
          <a:endParaRPr lang="en-US" sz="2900" kern="1200"/>
        </a:p>
      </dsp:txBody>
      <dsp:txXfrm>
        <a:off x="5474824" y="1255"/>
        <a:ext cx="2213240" cy="1327944"/>
      </dsp:txXfrm>
    </dsp:sp>
    <dsp:sp modelId="{E67C6C78-700A-4A4F-987A-1BFCDFC79A01}">
      <dsp:nvSpPr>
        <dsp:cNvPr id="0" name=""/>
        <dsp:cNvSpPr/>
      </dsp:nvSpPr>
      <dsp:spPr>
        <a:xfrm>
          <a:off x="7909389" y="1255"/>
          <a:ext cx="2213240" cy="1327944"/>
        </a:xfrm>
        <a:prstGeom prst="rect">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hr-HR" sz="2900" kern="1200" baseline="0"/>
            <a:t>Mit wem?</a:t>
          </a:r>
          <a:endParaRPr lang="en-US" sz="2900" kern="1200"/>
        </a:p>
      </dsp:txBody>
      <dsp:txXfrm>
        <a:off x="7909389" y="1255"/>
        <a:ext cx="2213240" cy="1327944"/>
      </dsp:txXfrm>
    </dsp:sp>
    <dsp:sp modelId="{F0F37DB0-525B-4529-ADFE-66A19438FBDB}">
      <dsp:nvSpPr>
        <dsp:cNvPr id="0" name=""/>
        <dsp:cNvSpPr/>
      </dsp:nvSpPr>
      <dsp:spPr>
        <a:xfrm>
          <a:off x="1822977" y="1550524"/>
          <a:ext cx="2213240" cy="1327944"/>
        </a:xfrm>
        <a:prstGeom prst="rect">
          <a:avLst/>
        </a:prstGeom>
        <a:gradFill rotWithShape="0">
          <a:gsLst>
            <a:gs pos="0">
              <a:schemeClr val="accent6">
                <a:hueOff val="0"/>
                <a:satOff val="0"/>
                <a:lumOff val="0"/>
                <a:alphaOff val="0"/>
                <a:lumMod val="110000"/>
                <a:satMod val="105000"/>
                <a:tint val="67000"/>
              </a:schemeClr>
            </a:gs>
            <a:gs pos="50000">
              <a:schemeClr val="accent6">
                <a:hueOff val="0"/>
                <a:satOff val="0"/>
                <a:lumOff val="0"/>
                <a:alphaOff val="0"/>
                <a:lumMod val="105000"/>
                <a:satMod val="103000"/>
                <a:tint val="73000"/>
              </a:schemeClr>
            </a:gs>
            <a:gs pos="100000">
              <a:schemeClr val="accent6">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hr-HR" sz="2900" kern="1200" baseline="0"/>
            <a:t>Unterkunft?</a:t>
          </a:r>
          <a:endParaRPr lang="en-US" sz="2900" kern="1200"/>
        </a:p>
      </dsp:txBody>
      <dsp:txXfrm>
        <a:off x="1822977" y="1550524"/>
        <a:ext cx="2213240" cy="1327944"/>
      </dsp:txXfrm>
    </dsp:sp>
    <dsp:sp modelId="{0106710A-905D-463B-8BA1-ACAF48550264}">
      <dsp:nvSpPr>
        <dsp:cNvPr id="0" name=""/>
        <dsp:cNvSpPr/>
      </dsp:nvSpPr>
      <dsp:spPr>
        <a:xfrm>
          <a:off x="4257542" y="1550524"/>
          <a:ext cx="2213240" cy="1327944"/>
        </a:xfrm>
        <a:prstGeom prst="rect">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hr-HR" sz="2900" kern="1200" baseline="0"/>
            <a:t>Kosten?</a:t>
          </a:r>
          <a:endParaRPr lang="en-US" sz="2900" kern="1200"/>
        </a:p>
      </dsp:txBody>
      <dsp:txXfrm>
        <a:off x="4257542" y="1550524"/>
        <a:ext cx="2213240" cy="1327944"/>
      </dsp:txXfrm>
    </dsp:sp>
    <dsp:sp modelId="{A2B0DCFB-149B-46FC-8C82-FF4F77C91E92}">
      <dsp:nvSpPr>
        <dsp:cNvPr id="0" name=""/>
        <dsp:cNvSpPr/>
      </dsp:nvSpPr>
      <dsp:spPr>
        <a:xfrm>
          <a:off x="6692107" y="1550524"/>
          <a:ext cx="2213240" cy="1327944"/>
        </a:xfrm>
        <a:prstGeom prst="rect">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hr-HR" sz="2900" kern="1200" baseline="0"/>
            <a:t>Unterricht?</a:t>
          </a:r>
          <a:endParaRPr lang="en-US" sz="2900" kern="1200"/>
        </a:p>
      </dsp:txBody>
      <dsp:txXfrm>
        <a:off x="6692107" y="1550524"/>
        <a:ext cx="2213240" cy="1327944"/>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Tuesday, March 16, 2021</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2684906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Tuesday, March 16,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799673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Tuesday, March 16,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280655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Tuesday, March 16, 2021</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026160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Tuesday, March 16,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8172513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Tuesday, March 16,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052829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Tuesday, March 16, 2021</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714132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Tuesday, March 16, 2021</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5584914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Tuesday, March 16, 2021</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48395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Tuesday, March 16,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170410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Tuesday, March 16,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618200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Tuesday, March 16, 2021</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2815402225"/>
      </p:ext>
    </p:extLst>
  </p:cSld>
  <p:clrMap bg1="dk1" tx1="lt1" bg2="dk2" tx2="lt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15" r:id="rId6"/>
    <p:sldLayoutId id="2147483711" r:id="rId7"/>
    <p:sldLayoutId id="2147483712" r:id="rId8"/>
    <p:sldLayoutId id="2147483713" r:id="rId9"/>
    <p:sldLayoutId id="2147483714" r:id="rId10"/>
    <p:sldLayoutId id="2147483716"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6.svg"/><Relationship Id="rId7" Type="http://schemas.openxmlformats.org/officeDocument/2006/relationships/image" Target="../media/image10.svg"/><Relationship Id="rId2" Type="http://schemas.openxmlformats.org/officeDocument/2006/relationships/image" Target="../media/image5.png"/><Relationship Id="rId1" Type="http://schemas.openxmlformats.org/officeDocument/2006/relationships/slideLayout" Target="../slideLayouts/slideLayout6.xml"/><Relationship Id="rId6" Type="http://schemas.openxmlformats.org/officeDocument/2006/relationships/image" Target="../media/image9.png"/><Relationship Id="rId5" Type="http://schemas.openxmlformats.org/officeDocument/2006/relationships/image" Target="../media/image8.sv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6.svg"/><Relationship Id="rId7" Type="http://schemas.openxmlformats.org/officeDocument/2006/relationships/image" Target="../media/image8.svg"/><Relationship Id="rId2" Type="http://schemas.openxmlformats.org/officeDocument/2006/relationships/image" Target="../media/image5.png"/><Relationship Id="rId1" Type="http://schemas.openxmlformats.org/officeDocument/2006/relationships/slideLayout" Target="../slideLayouts/slideLayout6.xml"/><Relationship Id="rId6" Type="http://schemas.openxmlformats.org/officeDocument/2006/relationships/image" Target="../media/image7.png"/><Relationship Id="rId5" Type="http://schemas.openxmlformats.org/officeDocument/2006/relationships/image" Target="../media/image10.sv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4" name="Rectangle 73">
            <a:extLst>
              <a:ext uri="{FF2B5EF4-FFF2-40B4-BE49-F238E27FC236}">
                <a16:creationId xmlns:a16="http://schemas.microsoft.com/office/drawing/2014/main" id="{0149A9F6-B857-488C-AC3A-007B781657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249EFD05-C377-44BE-91F0-1D17C1D9BF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73B6247-7F96-4F29-8356-99208F510B66}"/>
              </a:ext>
            </a:extLst>
          </p:cNvPr>
          <p:cNvSpPr>
            <a:spLocks noGrp="1"/>
          </p:cNvSpPr>
          <p:nvPr>
            <p:ph type="ctrTitle"/>
          </p:nvPr>
        </p:nvSpPr>
        <p:spPr>
          <a:xfrm>
            <a:off x="705032" y="2815644"/>
            <a:ext cx="5015638" cy="2075012"/>
          </a:xfrm>
        </p:spPr>
        <p:txBody>
          <a:bodyPr>
            <a:normAutofit fontScale="90000"/>
          </a:bodyPr>
          <a:lstStyle/>
          <a:p>
            <a:r>
              <a:rPr lang="hr-HR" dirty="0"/>
              <a:t>                                                           Sprachreise</a:t>
            </a:r>
            <a:br>
              <a:rPr lang="hr-HR" dirty="0"/>
            </a:br>
            <a:br>
              <a:rPr lang="hr-HR" dirty="0"/>
            </a:br>
            <a:br>
              <a:rPr lang="hr-HR" dirty="0"/>
            </a:br>
            <a:r>
              <a:rPr lang="hr-HR" sz="1800" dirty="0"/>
              <a:t>Željka Zrilić</a:t>
            </a:r>
            <a:br>
              <a:rPr lang="hr-HR" sz="1800" dirty="0"/>
            </a:br>
            <a:r>
              <a:rPr lang="hr-HR" sz="1800" dirty="0"/>
              <a:t>OŠ Zadarski otoci</a:t>
            </a:r>
          </a:p>
        </p:txBody>
      </p:sp>
      <p:grpSp>
        <p:nvGrpSpPr>
          <p:cNvPr id="78" name="Group 77">
            <a:extLst>
              <a:ext uri="{FF2B5EF4-FFF2-40B4-BE49-F238E27FC236}">
                <a16:creationId xmlns:a16="http://schemas.microsoft.com/office/drawing/2014/main" id="{F2FD01A0-E6FF-41CD-AEBD-279232B90D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965602" y="317452"/>
            <a:ext cx="2088038" cy="719230"/>
            <a:chOff x="4532666" y="505937"/>
            <a:chExt cx="2981730" cy="1027064"/>
          </a:xfrm>
        </p:grpSpPr>
        <p:sp>
          <p:nvSpPr>
            <p:cNvPr id="79" name="Freeform 78">
              <a:extLst>
                <a:ext uri="{FF2B5EF4-FFF2-40B4-BE49-F238E27FC236}">
                  <a16:creationId xmlns:a16="http://schemas.microsoft.com/office/drawing/2014/main" id="{811C6308-5554-4129-8881-A95AF512C52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600114">
              <a:off x="4532666" y="754398"/>
              <a:ext cx="694205" cy="713383"/>
            </a:xfrm>
            <a:custGeom>
              <a:avLst/>
              <a:gdLst>
                <a:gd name="T0" fmla="*/ 32 w 58"/>
                <a:gd name="T1" fmla="*/ 56 h 60"/>
                <a:gd name="T2" fmla="*/ 24 w 58"/>
                <a:gd name="T3" fmla="*/ 48 h 60"/>
                <a:gd name="T4" fmla="*/ 14 w 58"/>
                <a:gd name="T5" fmla="*/ 36 h 60"/>
                <a:gd name="T6" fmla="*/ 7 w 58"/>
                <a:gd name="T7" fmla="*/ 29 h 60"/>
                <a:gd name="T8" fmla="*/ 1 w 58"/>
                <a:gd name="T9" fmla="*/ 17 h 60"/>
                <a:gd name="T10" fmla="*/ 7 w 58"/>
                <a:gd name="T11" fmla="*/ 4 h 60"/>
                <a:gd name="T12" fmla="*/ 17 w 58"/>
                <a:gd name="T13" fmla="*/ 1 h 60"/>
                <a:gd name="T14" fmla="*/ 29 w 58"/>
                <a:gd name="T15" fmla="*/ 6 h 60"/>
                <a:gd name="T16" fmla="*/ 31 w 58"/>
                <a:gd name="T17" fmla="*/ 8 h 60"/>
                <a:gd name="T18" fmla="*/ 38 w 58"/>
                <a:gd name="T19" fmla="*/ 15 h 60"/>
                <a:gd name="T20" fmla="*/ 44 w 58"/>
                <a:gd name="T21" fmla="*/ 22 h 60"/>
                <a:gd name="T22" fmla="*/ 54 w 58"/>
                <a:gd name="T23" fmla="*/ 33 h 60"/>
                <a:gd name="T24" fmla="*/ 58 w 58"/>
                <a:gd name="T25" fmla="*/ 44 h 60"/>
                <a:gd name="T26" fmla="*/ 53 w 58"/>
                <a:gd name="T27" fmla="*/ 54 h 60"/>
                <a:gd name="T28" fmla="*/ 42 w 58"/>
                <a:gd name="T29" fmla="*/ 60 h 60"/>
                <a:gd name="T30" fmla="*/ 32 w 58"/>
                <a:gd name="T31" fmla="*/ 5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8" h="60">
                  <a:moveTo>
                    <a:pt x="32" y="56"/>
                  </a:moveTo>
                  <a:cubicBezTo>
                    <a:pt x="30" y="54"/>
                    <a:pt x="31" y="55"/>
                    <a:pt x="24" y="48"/>
                  </a:cubicBezTo>
                  <a:cubicBezTo>
                    <a:pt x="17" y="40"/>
                    <a:pt x="14" y="36"/>
                    <a:pt x="14" y="36"/>
                  </a:cubicBezTo>
                  <a:cubicBezTo>
                    <a:pt x="8" y="30"/>
                    <a:pt x="14" y="37"/>
                    <a:pt x="7" y="29"/>
                  </a:cubicBezTo>
                  <a:cubicBezTo>
                    <a:pt x="3" y="24"/>
                    <a:pt x="1" y="20"/>
                    <a:pt x="1" y="17"/>
                  </a:cubicBezTo>
                  <a:cubicBezTo>
                    <a:pt x="0" y="13"/>
                    <a:pt x="3" y="9"/>
                    <a:pt x="7" y="4"/>
                  </a:cubicBezTo>
                  <a:cubicBezTo>
                    <a:pt x="10" y="2"/>
                    <a:pt x="13" y="0"/>
                    <a:pt x="17" y="1"/>
                  </a:cubicBezTo>
                  <a:cubicBezTo>
                    <a:pt x="21" y="1"/>
                    <a:pt x="25" y="3"/>
                    <a:pt x="29" y="6"/>
                  </a:cubicBezTo>
                  <a:cubicBezTo>
                    <a:pt x="31" y="8"/>
                    <a:pt x="31" y="8"/>
                    <a:pt x="31" y="8"/>
                  </a:cubicBezTo>
                  <a:cubicBezTo>
                    <a:pt x="33" y="11"/>
                    <a:pt x="37" y="15"/>
                    <a:pt x="38" y="15"/>
                  </a:cubicBezTo>
                  <a:cubicBezTo>
                    <a:pt x="42" y="20"/>
                    <a:pt x="40" y="18"/>
                    <a:pt x="44" y="22"/>
                  </a:cubicBezTo>
                  <a:cubicBezTo>
                    <a:pt x="51" y="29"/>
                    <a:pt x="50" y="29"/>
                    <a:pt x="54" y="33"/>
                  </a:cubicBezTo>
                  <a:cubicBezTo>
                    <a:pt x="57" y="37"/>
                    <a:pt x="58" y="40"/>
                    <a:pt x="58" y="44"/>
                  </a:cubicBezTo>
                  <a:cubicBezTo>
                    <a:pt x="58" y="47"/>
                    <a:pt x="56" y="50"/>
                    <a:pt x="53" y="54"/>
                  </a:cubicBezTo>
                  <a:cubicBezTo>
                    <a:pt x="49" y="58"/>
                    <a:pt x="45" y="60"/>
                    <a:pt x="42" y="60"/>
                  </a:cubicBezTo>
                  <a:cubicBezTo>
                    <a:pt x="39" y="60"/>
                    <a:pt x="36" y="59"/>
                    <a:pt x="32" y="56"/>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sp>
          <p:nvSpPr>
            <p:cNvPr id="1035" name="Freeform 79">
              <a:extLst>
                <a:ext uri="{FF2B5EF4-FFF2-40B4-BE49-F238E27FC236}">
                  <a16:creationId xmlns:a16="http://schemas.microsoft.com/office/drawing/2014/main" id="{C28F3A03-B53B-433E-8DF7-6B13336D0A5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600114">
              <a:off x="5791465" y="505937"/>
              <a:ext cx="587404" cy="943792"/>
            </a:xfrm>
            <a:custGeom>
              <a:avLst/>
              <a:gdLst>
                <a:gd name="T0" fmla="*/ 15 w 49"/>
                <a:gd name="T1" fmla="*/ 65 h 79"/>
                <a:gd name="T2" fmla="*/ 12 w 49"/>
                <a:gd name="T3" fmla="*/ 54 h 79"/>
                <a:gd name="T4" fmla="*/ 8 w 49"/>
                <a:gd name="T5" fmla="*/ 33 h 79"/>
                <a:gd name="T6" fmla="*/ 38 w 49"/>
                <a:gd name="T7" fmla="*/ 24 h 79"/>
                <a:gd name="T8" fmla="*/ 45 w 49"/>
                <a:gd name="T9" fmla="*/ 70 h 79"/>
                <a:gd name="T10" fmla="*/ 15 w 49"/>
                <a:gd name="T11" fmla="*/ 65 h 79"/>
              </a:gdLst>
              <a:ahLst/>
              <a:cxnLst>
                <a:cxn ang="0">
                  <a:pos x="T0" y="T1"/>
                </a:cxn>
                <a:cxn ang="0">
                  <a:pos x="T2" y="T3"/>
                </a:cxn>
                <a:cxn ang="0">
                  <a:pos x="T4" y="T5"/>
                </a:cxn>
                <a:cxn ang="0">
                  <a:pos x="T6" y="T7"/>
                </a:cxn>
                <a:cxn ang="0">
                  <a:pos x="T8" y="T9"/>
                </a:cxn>
                <a:cxn ang="0">
                  <a:pos x="T10" y="T11"/>
                </a:cxn>
              </a:cxnLst>
              <a:rect l="0" t="0" r="r" b="b"/>
              <a:pathLst>
                <a:path w="49" h="79">
                  <a:moveTo>
                    <a:pt x="15" y="65"/>
                  </a:moveTo>
                  <a:cubicBezTo>
                    <a:pt x="14" y="59"/>
                    <a:pt x="13" y="58"/>
                    <a:pt x="12" y="54"/>
                  </a:cubicBezTo>
                  <a:cubicBezTo>
                    <a:pt x="11" y="45"/>
                    <a:pt x="10" y="40"/>
                    <a:pt x="8" y="33"/>
                  </a:cubicBezTo>
                  <a:cubicBezTo>
                    <a:pt x="0" y="9"/>
                    <a:pt x="34" y="0"/>
                    <a:pt x="38" y="24"/>
                  </a:cubicBezTo>
                  <a:cubicBezTo>
                    <a:pt x="43" y="43"/>
                    <a:pt x="49" y="60"/>
                    <a:pt x="45" y="70"/>
                  </a:cubicBezTo>
                  <a:cubicBezTo>
                    <a:pt x="38" y="77"/>
                    <a:pt x="19" y="79"/>
                    <a:pt x="15" y="65"/>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sp>
          <p:nvSpPr>
            <p:cNvPr id="81" name="Freeform 85">
              <a:extLst>
                <a:ext uri="{FF2B5EF4-FFF2-40B4-BE49-F238E27FC236}">
                  <a16:creationId xmlns:a16="http://schemas.microsoft.com/office/drawing/2014/main" id="{E990BBBC-E616-4D0E-9917-A6CA72AAEA4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600114">
              <a:off x="7087193" y="757585"/>
              <a:ext cx="427203" cy="775416"/>
            </a:xfrm>
            <a:custGeom>
              <a:avLst/>
              <a:gdLst>
                <a:gd name="T0" fmla="*/ 36 w 36"/>
                <a:gd name="T1" fmla="*/ 15 h 65"/>
                <a:gd name="T2" fmla="*/ 34 w 36"/>
                <a:gd name="T3" fmla="*/ 5 h 65"/>
                <a:gd name="T4" fmla="*/ 28 w 36"/>
                <a:gd name="T5" fmla="*/ 1 h 65"/>
                <a:gd name="T6" fmla="*/ 23 w 36"/>
                <a:gd name="T7" fmla="*/ 0 h 65"/>
                <a:gd name="T8" fmla="*/ 13 w 36"/>
                <a:gd name="T9" fmla="*/ 1 h 65"/>
                <a:gd name="T10" fmla="*/ 7 w 36"/>
                <a:gd name="T11" fmla="*/ 9 h 65"/>
                <a:gd name="T12" fmla="*/ 4 w 36"/>
                <a:gd name="T13" fmla="*/ 19 h 65"/>
                <a:gd name="T14" fmla="*/ 0 w 36"/>
                <a:gd name="T15" fmla="*/ 44 h 65"/>
                <a:gd name="T16" fmla="*/ 1 w 36"/>
                <a:gd name="T17" fmla="*/ 58 h 65"/>
                <a:gd name="T18" fmla="*/ 8 w 36"/>
                <a:gd name="T19" fmla="*/ 64 h 65"/>
                <a:gd name="T20" fmla="*/ 16 w 36"/>
                <a:gd name="T21" fmla="*/ 65 h 65"/>
                <a:gd name="T22" fmla="*/ 25 w 36"/>
                <a:gd name="T23" fmla="*/ 63 h 65"/>
                <a:gd name="T24" fmla="*/ 31 w 36"/>
                <a:gd name="T25" fmla="*/ 55 h 65"/>
                <a:gd name="T26" fmla="*/ 34 w 36"/>
                <a:gd name="T27" fmla="*/ 40 h 65"/>
                <a:gd name="T28" fmla="*/ 36 w 36"/>
                <a:gd name="T29" fmla="*/ 15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 h="65">
                  <a:moveTo>
                    <a:pt x="36" y="15"/>
                  </a:moveTo>
                  <a:cubicBezTo>
                    <a:pt x="36" y="10"/>
                    <a:pt x="35" y="7"/>
                    <a:pt x="34" y="5"/>
                  </a:cubicBezTo>
                  <a:cubicBezTo>
                    <a:pt x="33" y="3"/>
                    <a:pt x="31" y="2"/>
                    <a:pt x="28" y="1"/>
                  </a:cubicBezTo>
                  <a:cubicBezTo>
                    <a:pt x="27" y="1"/>
                    <a:pt x="25" y="1"/>
                    <a:pt x="23" y="0"/>
                  </a:cubicBezTo>
                  <a:cubicBezTo>
                    <a:pt x="19" y="0"/>
                    <a:pt x="16" y="0"/>
                    <a:pt x="13" y="1"/>
                  </a:cubicBezTo>
                  <a:cubicBezTo>
                    <a:pt x="11" y="2"/>
                    <a:pt x="9" y="4"/>
                    <a:pt x="7" y="9"/>
                  </a:cubicBezTo>
                  <a:cubicBezTo>
                    <a:pt x="6" y="13"/>
                    <a:pt x="5" y="17"/>
                    <a:pt x="4" y="19"/>
                  </a:cubicBezTo>
                  <a:cubicBezTo>
                    <a:pt x="2" y="29"/>
                    <a:pt x="0" y="44"/>
                    <a:pt x="0" y="44"/>
                  </a:cubicBezTo>
                  <a:cubicBezTo>
                    <a:pt x="0" y="50"/>
                    <a:pt x="0" y="55"/>
                    <a:pt x="1" y="58"/>
                  </a:cubicBezTo>
                  <a:cubicBezTo>
                    <a:pt x="2" y="61"/>
                    <a:pt x="5" y="63"/>
                    <a:pt x="8" y="64"/>
                  </a:cubicBezTo>
                  <a:cubicBezTo>
                    <a:pt x="11" y="65"/>
                    <a:pt x="13" y="65"/>
                    <a:pt x="16" y="65"/>
                  </a:cubicBezTo>
                  <a:cubicBezTo>
                    <a:pt x="19" y="65"/>
                    <a:pt x="22" y="64"/>
                    <a:pt x="25" y="63"/>
                  </a:cubicBezTo>
                  <a:cubicBezTo>
                    <a:pt x="28" y="61"/>
                    <a:pt x="30" y="59"/>
                    <a:pt x="31" y="55"/>
                  </a:cubicBezTo>
                  <a:cubicBezTo>
                    <a:pt x="32" y="50"/>
                    <a:pt x="31" y="54"/>
                    <a:pt x="34" y="40"/>
                  </a:cubicBezTo>
                  <a:lnTo>
                    <a:pt x="36" y="15"/>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grpSp>
      <p:grpSp>
        <p:nvGrpSpPr>
          <p:cNvPr id="83" name="Group 82">
            <a:extLst>
              <a:ext uri="{FF2B5EF4-FFF2-40B4-BE49-F238E27FC236}">
                <a16:creationId xmlns:a16="http://schemas.microsoft.com/office/drawing/2014/main" id="{3C9AA14C-80A4-427C-A911-28CD20C56E5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017356" y="5503147"/>
            <a:ext cx="2117174" cy="588806"/>
            <a:chOff x="4549904" y="5078157"/>
            <a:chExt cx="3023338" cy="840818"/>
          </a:xfrm>
        </p:grpSpPr>
        <p:sp>
          <p:nvSpPr>
            <p:cNvPr id="1036" name="Freeform 80">
              <a:extLst>
                <a:ext uri="{FF2B5EF4-FFF2-40B4-BE49-F238E27FC236}">
                  <a16:creationId xmlns:a16="http://schemas.microsoft.com/office/drawing/2014/main" id="{EF32CDAF-4619-4949-9516-1E042181EBF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5690691" y="5352589"/>
              <a:ext cx="749228" cy="383544"/>
            </a:xfrm>
            <a:custGeom>
              <a:avLst/>
              <a:gdLst>
                <a:gd name="T0" fmla="*/ 53 w 66"/>
                <a:gd name="T1" fmla="*/ 33 h 34"/>
                <a:gd name="T2" fmla="*/ 39 w 66"/>
                <a:gd name="T3" fmla="*/ 33 h 34"/>
                <a:gd name="T4" fmla="*/ 21 w 66"/>
                <a:gd name="T5" fmla="*/ 33 h 34"/>
                <a:gd name="T6" fmla="*/ 12 w 66"/>
                <a:gd name="T7" fmla="*/ 32 h 34"/>
                <a:gd name="T8" fmla="*/ 3 w 66"/>
                <a:gd name="T9" fmla="*/ 28 h 34"/>
                <a:gd name="T10" fmla="*/ 0 w 66"/>
                <a:gd name="T11" fmla="*/ 21 h 34"/>
                <a:gd name="T12" fmla="*/ 0 w 66"/>
                <a:gd name="T13" fmla="*/ 16 h 34"/>
                <a:gd name="T14" fmla="*/ 3 w 66"/>
                <a:gd name="T15" fmla="*/ 7 h 34"/>
                <a:gd name="T16" fmla="*/ 11 w 66"/>
                <a:gd name="T17" fmla="*/ 3 h 34"/>
                <a:gd name="T18" fmla="*/ 23 w 66"/>
                <a:gd name="T19" fmla="*/ 2 h 34"/>
                <a:gd name="T20" fmla="*/ 43 w 66"/>
                <a:gd name="T21" fmla="*/ 0 h 34"/>
                <a:gd name="T22" fmla="*/ 48 w 66"/>
                <a:gd name="T23" fmla="*/ 0 h 34"/>
                <a:gd name="T24" fmla="*/ 62 w 66"/>
                <a:gd name="T25" fmla="*/ 4 h 34"/>
                <a:gd name="T26" fmla="*/ 66 w 66"/>
                <a:gd name="T27" fmla="*/ 13 h 34"/>
                <a:gd name="T28" fmla="*/ 66 w 66"/>
                <a:gd name="T29" fmla="*/ 20 h 34"/>
                <a:gd name="T30" fmla="*/ 62 w 66"/>
                <a:gd name="T31" fmla="*/ 29 h 34"/>
                <a:gd name="T32" fmla="*/ 53 w 66"/>
                <a:gd name="T33" fmla="*/ 33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6" h="34">
                  <a:moveTo>
                    <a:pt x="53" y="33"/>
                  </a:moveTo>
                  <a:cubicBezTo>
                    <a:pt x="47" y="33"/>
                    <a:pt x="53" y="34"/>
                    <a:pt x="39" y="33"/>
                  </a:cubicBezTo>
                  <a:cubicBezTo>
                    <a:pt x="24" y="33"/>
                    <a:pt x="21" y="33"/>
                    <a:pt x="21" y="33"/>
                  </a:cubicBezTo>
                  <a:cubicBezTo>
                    <a:pt x="12" y="32"/>
                    <a:pt x="12" y="32"/>
                    <a:pt x="12" y="32"/>
                  </a:cubicBezTo>
                  <a:cubicBezTo>
                    <a:pt x="7" y="31"/>
                    <a:pt x="4" y="30"/>
                    <a:pt x="3" y="28"/>
                  </a:cubicBezTo>
                  <a:cubicBezTo>
                    <a:pt x="1" y="26"/>
                    <a:pt x="0" y="24"/>
                    <a:pt x="0" y="21"/>
                  </a:cubicBezTo>
                  <a:cubicBezTo>
                    <a:pt x="0" y="21"/>
                    <a:pt x="0" y="19"/>
                    <a:pt x="0" y="16"/>
                  </a:cubicBezTo>
                  <a:cubicBezTo>
                    <a:pt x="0" y="13"/>
                    <a:pt x="1" y="10"/>
                    <a:pt x="3" y="7"/>
                  </a:cubicBezTo>
                  <a:cubicBezTo>
                    <a:pt x="4" y="5"/>
                    <a:pt x="7" y="3"/>
                    <a:pt x="11" y="3"/>
                  </a:cubicBezTo>
                  <a:cubicBezTo>
                    <a:pt x="16" y="2"/>
                    <a:pt x="20" y="2"/>
                    <a:pt x="23" y="2"/>
                  </a:cubicBezTo>
                  <a:cubicBezTo>
                    <a:pt x="32" y="1"/>
                    <a:pt x="37" y="0"/>
                    <a:pt x="43" y="0"/>
                  </a:cubicBezTo>
                  <a:cubicBezTo>
                    <a:pt x="48" y="0"/>
                    <a:pt x="48" y="0"/>
                    <a:pt x="48" y="0"/>
                  </a:cubicBezTo>
                  <a:cubicBezTo>
                    <a:pt x="54" y="1"/>
                    <a:pt x="59" y="3"/>
                    <a:pt x="62" y="4"/>
                  </a:cubicBezTo>
                  <a:cubicBezTo>
                    <a:pt x="65" y="6"/>
                    <a:pt x="66" y="9"/>
                    <a:pt x="66" y="13"/>
                  </a:cubicBezTo>
                  <a:cubicBezTo>
                    <a:pt x="66" y="15"/>
                    <a:pt x="66" y="17"/>
                    <a:pt x="66" y="20"/>
                  </a:cubicBezTo>
                  <a:cubicBezTo>
                    <a:pt x="65" y="23"/>
                    <a:pt x="64" y="26"/>
                    <a:pt x="62" y="29"/>
                  </a:cubicBezTo>
                  <a:cubicBezTo>
                    <a:pt x="60" y="31"/>
                    <a:pt x="57" y="32"/>
                    <a:pt x="53" y="33"/>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sp>
          <p:nvSpPr>
            <p:cNvPr id="85" name="Freeform 84">
              <a:extLst>
                <a:ext uri="{FF2B5EF4-FFF2-40B4-BE49-F238E27FC236}">
                  <a16:creationId xmlns:a16="http://schemas.microsoft.com/office/drawing/2014/main" id="{270C485D-6BA8-4BF7-B72C-2B14A43A664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6274527">
              <a:off x="6910134" y="5062687"/>
              <a:ext cx="647637" cy="678578"/>
            </a:xfrm>
            <a:custGeom>
              <a:avLst/>
              <a:gdLst>
                <a:gd name="T0" fmla="*/ 4 w 57"/>
                <a:gd name="T1" fmla="*/ 34 h 60"/>
                <a:gd name="T2" fmla="*/ 17 w 57"/>
                <a:gd name="T3" fmla="*/ 18 h 60"/>
                <a:gd name="T4" fmla="*/ 26 w 57"/>
                <a:gd name="T5" fmla="*/ 8 h 60"/>
                <a:gd name="T6" fmla="*/ 29 w 57"/>
                <a:gd name="T7" fmla="*/ 5 h 60"/>
                <a:gd name="T8" fmla="*/ 41 w 57"/>
                <a:gd name="T9" fmla="*/ 0 h 60"/>
                <a:gd name="T10" fmla="*/ 51 w 57"/>
                <a:gd name="T11" fmla="*/ 6 h 60"/>
                <a:gd name="T12" fmla="*/ 56 w 57"/>
                <a:gd name="T13" fmla="*/ 16 h 60"/>
                <a:gd name="T14" fmla="*/ 51 w 57"/>
                <a:gd name="T15" fmla="*/ 28 h 60"/>
                <a:gd name="T16" fmla="*/ 29 w 57"/>
                <a:gd name="T17" fmla="*/ 53 h 60"/>
                <a:gd name="T18" fmla="*/ 17 w 57"/>
                <a:gd name="T19" fmla="*/ 59 h 60"/>
                <a:gd name="T20" fmla="*/ 5 w 57"/>
                <a:gd name="T21" fmla="*/ 54 h 60"/>
                <a:gd name="T22" fmla="*/ 0 w 57"/>
                <a:gd name="T23" fmla="*/ 45 h 60"/>
                <a:gd name="T24" fmla="*/ 4 w 57"/>
                <a:gd name="T25"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7" h="60">
                  <a:moveTo>
                    <a:pt x="4" y="34"/>
                  </a:moveTo>
                  <a:cubicBezTo>
                    <a:pt x="5" y="33"/>
                    <a:pt x="17" y="18"/>
                    <a:pt x="17" y="18"/>
                  </a:cubicBezTo>
                  <a:cubicBezTo>
                    <a:pt x="21" y="14"/>
                    <a:pt x="24" y="10"/>
                    <a:pt x="26" y="8"/>
                  </a:cubicBezTo>
                  <a:cubicBezTo>
                    <a:pt x="29" y="5"/>
                    <a:pt x="29" y="5"/>
                    <a:pt x="29" y="5"/>
                  </a:cubicBezTo>
                  <a:cubicBezTo>
                    <a:pt x="34" y="2"/>
                    <a:pt x="38" y="0"/>
                    <a:pt x="41" y="0"/>
                  </a:cubicBezTo>
                  <a:cubicBezTo>
                    <a:pt x="44" y="1"/>
                    <a:pt x="47" y="2"/>
                    <a:pt x="51" y="6"/>
                  </a:cubicBezTo>
                  <a:cubicBezTo>
                    <a:pt x="55" y="10"/>
                    <a:pt x="57" y="13"/>
                    <a:pt x="56" y="16"/>
                  </a:cubicBezTo>
                  <a:cubicBezTo>
                    <a:pt x="56" y="19"/>
                    <a:pt x="54" y="23"/>
                    <a:pt x="51" y="28"/>
                  </a:cubicBezTo>
                  <a:cubicBezTo>
                    <a:pt x="51" y="28"/>
                    <a:pt x="33" y="48"/>
                    <a:pt x="29" y="53"/>
                  </a:cubicBezTo>
                  <a:cubicBezTo>
                    <a:pt x="25" y="57"/>
                    <a:pt x="21" y="59"/>
                    <a:pt x="17" y="59"/>
                  </a:cubicBezTo>
                  <a:cubicBezTo>
                    <a:pt x="13" y="60"/>
                    <a:pt x="9" y="58"/>
                    <a:pt x="5" y="54"/>
                  </a:cubicBezTo>
                  <a:cubicBezTo>
                    <a:pt x="2" y="51"/>
                    <a:pt x="0" y="48"/>
                    <a:pt x="0" y="45"/>
                  </a:cubicBezTo>
                  <a:cubicBezTo>
                    <a:pt x="0" y="42"/>
                    <a:pt x="2" y="38"/>
                    <a:pt x="4" y="34"/>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sp>
          <p:nvSpPr>
            <p:cNvPr id="86" name="Freeform 87">
              <a:extLst>
                <a:ext uri="{FF2B5EF4-FFF2-40B4-BE49-F238E27FC236}">
                  <a16:creationId xmlns:a16="http://schemas.microsoft.com/office/drawing/2014/main" id="{79239B91-4327-43B3-AED5-CB9EC1653B4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4430858">
              <a:off x="4571743" y="5071596"/>
              <a:ext cx="626472" cy="670149"/>
            </a:xfrm>
            <a:custGeom>
              <a:avLst/>
              <a:gdLst>
                <a:gd name="T0" fmla="*/ 0 w 55"/>
                <a:gd name="T1" fmla="*/ 17 h 59"/>
                <a:gd name="T2" fmla="*/ 1 w 55"/>
                <a:gd name="T3" fmla="*/ 11 h 59"/>
                <a:gd name="T4" fmla="*/ 4 w 55"/>
                <a:gd name="T5" fmla="*/ 6 h 59"/>
                <a:gd name="T6" fmla="*/ 7 w 55"/>
                <a:gd name="T7" fmla="*/ 4 h 59"/>
                <a:gd name="T8" fmla="*/ 14 w 55"/>
                <a:gd name="T9" fmla="*/ 0 h 59"/>
                <a:gd name="T10" fmla="*/ 23 w 55"/>
                <a:gd name="T11" fmla="*/ 3 h 59"/>
                <a:gd name="T12" fmla="*/ 31 w 55"/>
                <a:gd name="T13" fmla="*/ 11 h 59"/>
                <a:gd name="T14" fmla="*/ 38 w 55"/>
                <a:gd name="T15" fmla="*/ 20 h 59"/>
                <a:gd name="T16" fmla="*/ 48 w 55"/>
                <a:gd name="T17" fmla="*/ 31 h 59"/>
                <a:gd name="T18" fmla="*/ 55 w 55"/>
                <a:gd name="T19" fmla="*/ 43 h 59"/>
                <a:gd name="T20" fmla="*/ 49 w 55"/>
                <a:gd name="T21" fmla="*/ 55 h 59"/>
                <a:gd name="T22" fmla="*/ 38 w 55"/>
                <a:gd name="T23" fmla="*/ 59 h 59"/>
                <a:gd name="T24" fmla="*/ 33 w 55"/>
                <a:gd name="T25" fmla="*/ 58 h 59"/>
                <a:gd name="T26" fmla="*/ 26 w 55"/>
                <a:gd name="T27" fmla="*/ 53 h 59"/>
                <a:gd name="T28" fmla="*/ 5 w 55"/>
                <a:gd name="T29" fmla="*/ 27 h 59"/>
                <a:gd name="T30" fmla="*/ 0 w 55"/>
                <a:gd name="T31" fmla="*/ 17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5" h="59">
                  <a:moveTo>
                    <a:pt x="0" y="17"/>
                  </a:moveTo>
                  <a:cubicBezTo>
                    <a:pt x="0" y="14"/>
                    <a:pt x="0" y="12"/>
                    <a:pt x="1" y="11"/>
                  </a:cubicBezTo>
                  <a:cubicBezTo>
                    <a:pt x="2" y="9"/>
                    <a:pt x="3" y="8"/>
                    <a:pt x="4" y="6"/>
                  </a:cubicBezTo>
                  <a:cubicBezTo>
                    <a:pt x="6" y="5"/>
                    <a:pt x="7" y="4"/>
                    <a:pt x="7" y="4"/>
                  </a:cubicBezTo>
                  <a:cubicBezTo>
                    <a:pt x="9" y="2"/>
                    <a:pt x="12" y="1"/>
                    <a:pt x="14" y="0"/>
                  </a:cubicBezTo>
                  <a:cubicBezTo>
                    <a:pt x="17" y="0"/>
                    <a:pt x="20" y="1"/>
                    <a:pt x="23" y="3"/>
                  </a:cubicBezTo>
                  <a:cubicBezTo>
                    <a:pt x="26" y="4"/>
                    <a:pt x="29" y="7"/>
                    <a:pt x="31" y="11"/>
                  </a:cubicBezTo>
                  <a:cubicBezTo>
                    <a:pt x="38" y="20"/>
                    <a:pt x="38" y="20"/>
                    <a:pt x="38" y="20"/>
                  </a:cubicBezTo>
                  <a:cubicBezTo>
                    <a:pt x="48" y="31"/>
                    <a:pt x="48" y="31"/>
                    <a:pt x="48" y="31"/>
                  </a:cubicBezTo>
                  <a:cubicBezTo>
                    <a:pt x="52" y="36"/>
                    <a:pt x="54" y="40"/>
                    <a:pt x="55" y="43"/>
                  </a:cubicBezTo>
                  <a:cubicBezTo>
                    <a:pt x="55" y="47"/>
                    <a:pt x="54" y="52"/>
                    <a:pt x="49" y="55"/>
                  </a:cubicBezTo>
                  <a:cubicBezTo>
                    <a:pt x="45" y="58"/>
                    <a:pt x="41" y="59"/>
                    <a:pt x="38" y="59"/>
                  </a:cubicBezTo>
                  <a:cubicBezTo>
                    <a:pt x="37" y="59"/>
                    <a:pt x="35" y="59"/>
                    <a:pt x="33" y="58"/>
                  </a:cubicBezTo>
                  <a:cubicBezTo>
                    <a:pt x="31" y="57"/>
                    <a:pt x="29" y="55"/>
                    <a:pt x="26" y="53"/>
                  </a:cubicBezTo>
                  <a:cubicBezTo>
                    <a:pt x="23" y="50"/>
                    <a:pt x="5" y="27"/>
                    <a:pt x="5" y="27"/>
                  </a:cubicBezTo>
                  <a:cubicBezTo>
                    <a:pt x="2" y="23"/>
                    <a:pt x="0" y="19"/>
                    <a:pt x="0" y="17"/>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grpSp>
      <p:pic>
        <p:nvPicPr>
          <p:cNvPr id="1026" name="Picture 2" descr="Sprachreisen | Matchmaking">
            <a:extLst>
              <a:ext uri="{FF2B5EF4-FFF2-40B4-BE49-F238E27FC236}">
                <a16:creationId xmlns:a16="http://schemas.microsoft.com/office/drawing/2014/main" id="{F7864396-5ACE-4568-B290-34DF25D520C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607" r="34992"/>
          <a:stretch/>
        </p:blipFill>
        <p:spPr bwMode="auto">
          <a:xfrm>
            <a:off x="6313088" y="602657"/>
            <a:ext cx="5326462" cy="5250743"/>
          </a:xfrm>
          <a:custGeom>
            <a:avLst/>
            <a:gdLst/>
            <a:ahLst/>
            <a:cxnLst/>
            <a:rect l="l" t="t" r="r" b="b"/>
            <a:pathLst>
              <a:path w="5326462" h="5250743">
                <a:moveTo>
                  <a:pt x="2576092" y="0"/>
                </a:moveTo>
                <a:cubicBezTo>
                  <a:pt x="2650583" y="0"/>
                  <a:pt x="2726041" y="967"/>
                  <a:pt x="2803435" y="967"/>
                </a:cubicBezTo>
                <a:cubicBezTo>
                  <a:pt x="3020137" y="967"/>
                  <a:pt x="3205881" y="967"/>
                  <a:pt x="3329710" y="47407"/>
                </a:cubicBezTo>
                <a:cubicBezTo>
                  <a:pt x="3732156" y="124807"/>
                  <a:pt x="4088166" y="387966"/>
                  <a:pt x="4304868" y="573726"/>
                </a:cubicBezTo>
                <a:cubicBezTo>
                  <a:pt x="4537048" y="744005"/>
                  <a:pt x="4893058" y="1069084"/>
                  <a:pt x="5109760" y="1471563"/>
                </a:cubicBezTo>
                <a:cubicBezTo>
                  <a:pt x="5202632" y="2090761"/>
                  <a:pt x="5326462" y="2477760"/>
                  <a:pt x="5326462" y="2694480"/>
                </a:cubicBezTo>
                <a:cubicBezTo>
                  <a:pt x="5326462" y="3267238"/>
                  <a:pt x="5249068" y="3329158"/>
                  <a:pt x="5249068" y="3329158"/>
                </a:cubicBezTo>
                <a:cubicBezTo>
                  <a:pt x="5109760" y="3824516"/>
                  <a:pt x="4784708" y="4288915"/>
                  <a:pt x="4506091" y="4613994"/>
                </a:cubicBezTo>
                <a:cubicBezTo>
                  <a:pt x="4242954" y="4877153"/>
                  <a:pt x="3825029" y="5016473"/>
                  <a:pt x="3329710" y="5233192"/>
                </a:cubicBezTo>
                <a:cubicBezTo>
                  <a:pt x="3020137" y="5233192"/>
                  <a:pt x="2199766" y="5310592"/>
                  <a:pt x="1704448" y="5140313"/>
                </a:cubicBezTo>
                <a:cubicBezTo>
                  <a:pt x="1224608" y="4908113"/>
                  <a:pt x="1069821" y="4861674"/>
                  <a:pt x="667375" y="4505635"/>
                </a:cubicBezTo>
                <a:cubicBezTo>
                  <a:pt x="311365" y="4103156"/>
                  <a:pt x="48228" y="3329158"/>
                  <a:pt x="17270" y="2880239"/>
                </a:cubicBezTo>
                <a:cubicBezTo>
                  <a:pt x="-29166" y="2617080"/>
                  <a:pt x="32749" y="2183641"/>
                  <a:pt x="32749" y="2090761"/>
                </a:cubicBezTo>
                <a:cubicBezTo>
                  <a:pt x="32749" y="1610883"/>
                  <a:pt x="342323" y="1254844"/>
                  <a:pt x="605461" y="929765"/>
                </a:cubicBezTo>
                <a:cubicBezTo>
                  <a:pt x="884077" y="620166"/>
                  <a:pt x="1147215" y="341526"/>
                  <a:pt x="1549661" y="248646"/>
                </a:cubicBezTo>
                <a:cubicBezTo>
                  <a:pt x="1905671" y="78367"/>
                  <a:pt x="1905671" y="78367"/>
                  <a:pt x="1905671" y="78367"/>
                </a:cubicBezTo>
                <a:cubicBezTo>
                  <a:pt x="2137851" y="8707"/>
                  <a:pt x="2352618" y="0"/>
                  <a:pt x="2576092" y="0"/>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52257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4F8983-84FA-4EB2-A0AA-225B4C51AF54}"/>
              </a:ext>
            </a:extLst>
          </p:cNvPr>
          <p:cNvSpPr>
            <a:spLocks noGrp="1"/>
          </p:cNvSpPr>
          <p:nvPr>
            <p:ph type="title"/>
          </p:nvPr>
        </p:nvSpPr>
        <p:spPr>
          <a:xfrm>
            <a:off x="606879" y="609773"/>
            <a:ext cx="10728322" cy="1477328"/>
          </a:xfrm>
        </p:spPr>
        <p:txBody>
          <a:bodyPr/>
          <a:lstStyle/>
          <a:p>
            <a:r>
              <a:rPr lang="hr-HR" dirty="0"/>
              <a:t>Quellen:</a:t>
            </a:r>
            <a:br>
              <a:rPr lang="hr-HR" dirty="0"/>
            </a:br>
            <a:br>
              <a:rPr lang="hr-HR" dirty="0"/>
            </a:br>
            <a:r>
              <a:rPr lang="hr-HR" dirty="0"/>
              <a:t>Wir+ 5, Motta , Klobučar, Profil Klett</a:t>
            </a:r>
          </a:p>
        </p:txBody>
      </p:sp>
    </p:spTree>
    <p:extLst>
      <p:ext uri="{BB962C8B-B14F-4D97-AF65-F5344CB8AC3E}">
        <p14:creationId xmlns:p14="http://schemas.microsoft.com/office/powerpoint/2010/main" val="39853578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60" name="Rectangle 159">
            <a:extLst>
              <a:ext uri="{FF2B5EF4-FFF2-40B4-BE49-F238E27FC236}">
                <a16:creationId xmlns:a16="http://schemas.microsoft.com/office/drawing/2014/main" id="{09646535-AEF6-4883-A4F9-EEC1F8B431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62" name="Rectangle 161">
            <a:extLst>
              <a:ext uri="{FF2B5EF4-FFF2-40B4-BE49-F238E27FC236}">
                <a16:creationId xmlns:a16="http://schemas.microsoft.com/office/drawing/2014/main" id="{0822F368-138D-4537-B730-F699CA3A81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Rectangle 163">
            <a:extLst>
              <a:ext uri="{FF2B5EF4-FFF2-40B4-BE49-F238E27FC236}">
                <a16:creationId xmlns:a16="http://schemas.microsoft.com/office/drawing/2014/main" id="{C45336FC-0055-4ABA-BB8E-7AF6FBDC76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F8E2996-C71B-41FC-A0C9-8C6990A8BAB2}"/>
              </a:ext>
            </a:extLst>
          </p:cNvPr>
          <p:cNvSpPr>
            <a:spLocks noGrp="1"/>
          </p:cNvSpPr>
          <p:nvPr>
            <p:ph type="title"/>
          </p:nvPr>
        </p:nvSpPr>
        <p:spPr>
          <a:xfrm>
            <a:off x="1481547" y="771464"/>
            <a:ext cx="9492866" cy="576000"/>
          </a:xfrm>
        </p:spPr>
        <p:txBody>
          <a:bodyPr vert="horz" wrap="square" lIns="0" tIns="0" rIns="0" bIns="0" rtlCol="0" anchor="t" anchorCtr="0">
            <a:normAutofit/>
          </a:bodyPr>
          <a:lstStyle/>
          <a:p>
            <a:pPr algn="ctr"/>
            <a:r>
              <a:rPr lang="hr-HR" spc="-100" dirty="0"/>
              <a:t>Warum eine Sprachreise?</a:t>
            </a:r>
            <a:endParaRPr lang="en-US" spc="-100" dirty="0"/>
          </a:p>
        </p:txBody>
      </p:sp>
      <p:grpSp>
        <p:nvGrpSpPr>
          <p:cNvPr id="166" name="Group 165">
            <a:extLst>
              <a:ext uri="{FF2B5EF4-FFF2-40B4-BE49-F238E27FC236}">
                <a16:creationId xmlns:a16="http://schemas.microsoft.com/office/drawing/2014/main" id="{C8F3AECA-1E28-4DB0-901D-747B827596E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89400" y="406270"/>
            <a:ext cx="684878" cy="1449344"/>
            <a:chOff x="643527" y="1187494"/>
            <a:chExt cx="1434178" cy="3035022"/>
          </a:xfrm>
        </p:grpSpPr>
        <p:sp>
          <p:nvSpPr>
            <p:cNvPr id="167" name="Freeform 78">
              <a:extLst>
                <a:ext uri="{FF2B5EF4-FFF2-40B4-BE49-F238E27FC236}">
                  <a16:creationId xmlns:a16="http://schemas.microsoft.com/office/drawing/2014/main" id="{F137E6B0-A1AA-47FF-AAB8-9E5D6B701C0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800114">
              <a:off x="1083914" y="3331230"/>
              <a:ext cx="879143" cy="903430"/>
            </a:xfrm>
            <a:custGeom>
              <a:avLst/>
              <a:gdLst>
                <a:gd name="T0" fmla="*/ 32 w 58"/>
                <a:gd name="T1" fmla="*/ 56 h 60"/>
                <a:gd name="T2" fmla="*/ 24 w 58"/>
                <a:gd name="T3" fmla="*/ 48 h 60"/>
                <a:gd name="T4" fmla="*/ 14 w 58"/>
                <a:gd name="T5" fmla="*/ 36 h 60"/>
                <a:gd name="T6" fmla="*/ 7 w 58"/>
                <a:gd name="T7" fmla="*/ 29 h 60"/>
                <a:gd name="T8" fmla="*/ 1 w 58"/>
                <a:gd name="T9" fmla="*/ 17 h 60"/>
                <a:gd name="T10" fmla="*/ 7 w 58"/>
                <a:gd name="T11" fmla="*/ 4 h 60"/>
                <a:gd name="T12" fmla="*/ 17 w 58"/>
                <a:gd name="T13" fmla="*/ 1 h 60"/>
                <a:gd name="T14" fmla="*/ 29 w 58"/>
                <a:gd name="T15" fmla="*/ 6 h 60"/>
                <a:gd name="T16" fmla="*/ 31 w 58"/>
                <a:gd name="T17" fmla="*/ 8 h 60"/>
                <a:gd name="T18" fmla="*/ 38 w 58"/>
                <a:gd name="T19" fmla="*/ 15 h 60"/>
                <a:gd name="T20" fmla="*/ 44 w 58"/>
                <a:gd name="T21" fmla="*/ 22 h 60"/>
                <a:gd name="T22" fmla="*/ 54 w 58"/>
                <a:gd name="T23" fmla="*/ 33 h 60"/>
                <a:gd name="T24" fmla="*/ 58 w 58"/>
                <a:gd name="T25" fmla="*/ 44 h 60"/>
                <a:gd name="T26" fmla="*/ 53 w 58"/>
                <a:gd name="T27" fmla="*/ 54 h 60"/>
                <a:gd name="T28" fmla="*/ 42 w 58"/>
                <a:gd name="T29" fmla="*/ 60 h 60"/>
                <a:gd name="T30" fmla="*/ 32 w 58"/>
                <a:gd name="T31" fmla="*/ 5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8" h="60">
                  <a:moveTo>
                    <a:pt x="32" y="56"/>
                  </a:moveTo>
                  <a:cubicBezTo>
                    <a:pt x="30" y="54"/>
                    <a:pt x="31" y="55"/>
                    <a:pt x="24" y="48"/>
                  </a:cubicBezTo>
                  <a:cubicBezTo>
                    <a:pt x="17" y="40"/>
                    <a:pt x="14" y="36"/>
                    <a:pt x="14" y="36"/>
                  </a:cubicBezTo>
                  <a:cubicBezTo>
                    <a:pt x="8" y="30"/>
                    <a:pt x="14" y="37"/>
                    <a:pt x="7" y="29"/>
                  </a:cubicBezTo>
                  <a:cubicBezTo>
                    <a:pt x="3" y="24"/>
                    <a:pt x="1" y="20"/>
                    <a:pt x="1" y="17"/>
                  </a:cubicBezTo>
                  <a:cubicBezTo>
                    <a:pt x="0" y="13"/>
                    <a:pt x="3" y="9"/>
                    <a:pt x="7" y="4"/>
                  </a:cubicBezTo>
                  <a:cubicBezTo>
                    <a:pt x="10" y="2"/>
                    <a:pt x="13" y="0"/>
                    <a:pt x="17" y="1"/>
                  </a:cubicBezTo>
                  <a:cubicBezTo>
                    <a:pt x="21" y="1"/>
                    <a:pt x="25" y="3"/>
                    <a:pt x="29" y="6"/>
                  </a:cubicBezTo>
                  <a:cubicBezTo>
                    <a:pt x="31" y="8"/>
                    <a:pt x="31" y="8"/>
                    <a:pt x="31" y="8"/>
                  </a:cubicBezTo>
                  <a:cubicBezTo>
                    <a:pt x="33" y="11"/>
                    <a:pt x="37" y="15"/>
                    <a:pt x="38" y="15"/>
                  </a:cubicBezTo>
                  <a:cubicBezTo>
                    <a:pt x="42" y="20"/>
                    <a:pt x="40" y="18"/>
                    <a:pt x="44" y="22"/>
                  </a:cubicBezTo>
                  <a:cubicBezTo>
                    <a:pt x="51" y="29"/>
                    <a:pt x="50" y="29"/>
                    <a:pt x="54" y="33"/>
                  </a:cubicBezTo>
                  <a:cubicBezTo>
                    <a:pt x="57" y="37"/>
                    <a:pt x="58" y="40"/>
                    <a:pt x="58" y="44"/>
                  </a:cubicBezTo>
                  <a:cubicBezTo>
                    <a:pt x="58" y="47"/>
                    <a:pt x="56" y="50"/>
                    <a:pt x="53" y="54"/>
                  </a:cubicBezTo>
                  <a:cubicBezTo>
                    <a:pt x="49" y="58"/>
                    <a:pt x="45" y="60"/>
                    <a:pt x="42" y="60"/>
                  </a:cubicBezTo>
                  <a:cubicBezTo>
                    <a:pt x="39" y="60"/>
                    <a:pt x="36" y="59"/>
                    <a:pt x="32" y="56"/>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sp>
          <p:nvSpPr>
            <p:cNvPr id="168" name="Freeform 79">
              <a:extLst>
                <a:ext uri="{FF2B5EF4-FFF2-40B4-BE49-F238E27FC236}">
                  <a16:creationId xmlns:a16="http://schemas.microsoft.com/office/drawing/2014/main" id="{F72FB821-5AF0-4EA1-B84B-D5E12D8333A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800114">
              <a:off x="869193" y="1989904"/>
              <a:ext cx="743890" cy="1195221"/>
            </a:xfrm>
            <a:custGeom>
              <a:avLst/>
              <a:gdLst>
                <a:gd name="T0" fmla="*/ 15 w 49"/>
                <a:gd name="T1" fmla="*/ 65 h 79"/>
                <a:gd name="T2" fmla="*/ 12 w 49"/>
                <a:gd name="T3" fmla="*/ 54 h 79"/>
                <a:gd name="T4" fmla="*/ 8 w 49"/>
                <a:gd name="T5" fmla="*/ 33 h 79"/>
                <a:gd name="T6" fmla="*/ 38 w 49"/>
                <a:gd name="T7" fmla="*/ 24 h 79"/>
                <a:gd name="T8" fmla="*/ 45 w 49"/>
                <a:gd name="T9" fmla="*/ 70 h 79"/>
                <a:gd name="T10" fmla="*/ 15 w 49"/>
                <a:gd name="T11" fmla="*/ 65 h 79"/>
              </a:gdLst>
              <a:ahLst/>
              <a:cxnLst>
                <a:cxn ang="0">
                  <a:pos x="T0" y="T1"/>
                </a:cxn>
                <a:cxn ang="0">
                  <a:pos x="T2" y="T3"/>
                </a:cxn>
                <a:cxn ang="0">
                  <a:pos x="T4" y="T5"/>
                </a:cxn>
                <a:cxn ang="0">
                  <a:pos x="T6" y="T7"/>
                </a:cxn>
                <a:cxn ang="0">
                  <a:pos x="T8" y="T9"/>
                </a:cxn>
                <a:cxn ang="0">
                  <a:pos x="T10" y="T11"/>
                </a:cxn>
              </a:cxnLst>
              <a:rect l="0" t="0" r="r" b="b"/>
              <a:pathLst>
                <a:path w="49" h="79">
                  <a:moveTo>
                    <a:pt x="15" y="65"/>
                  </a:moveTo>
                  <a:cubicBezTo>
                    <a:pt x="14" y="59"/>
                    <a:pt x="13" y="58"/>
                    <a:pt x="12" y="54"/>
                  </a:cubicBezTo>
                  <a:cubicBezTo>
                    <a:pt x="11" y="45"/>
                    <a:pt x="10" y="40"/>
                    <a:pt x="8" y="33"/>
                  </a:cubicBezTo>
                  <a:cubicBezTo>
                    <a:pt x="0" y="9"/>
                    <a:pt x="34" y="0"/>
                    <a:pt x="38" y="24"/>
                  </a:cubicBezTo>
                  <a:cubicBezTo>
                    <a:pt x="43" y="43"/>
                    <a:pt x="49" y="60"/>
                    <a:pt x="45" y="70"/>
                  </a:cubicBezTo>
                  <a:cubicBezTo>
                    <a:pt x="38" y="77"/>
                    <a:pt x="19" y="79"/>
                    <a:pt x="15" y="65"/>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sp>
          <p:nvSpPr>
            <p:cNvPr id="169" name="Freeform 85">
              <a:extLst>
                <a:ext uri="{FF2B5EF4-FFF2-40B4-BE49-F238E27FC236}">
                  <a16:creationId xmlns:a16="http://schemas.microsoft.com/office/drawing/2014/main" id="{DFE0F740-8A45-42B9-BEF6-A75329504FD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800114">
              <a:off x="1316205" y="967005"/>
              <a:ext cx="541011" cy="981989"/>
            </a:xfrm>
            <a:custGeom>
              <a:avLst/>
              <a:gdLst>
                <a:gd name="T0" fmla="*/ 36 w 36"/>
                <a:gd name="T1" fmla="*/ 15 h 65"/>
                <a:gd name="T2" fmla="*/ 34 w 36"/>
                <a:gd name="T3" fmla="*/ 5 h 65"/>
                <a:gd name="T4" fmla="*/ 28 w 36"/>
                <a:gd name="T5" fmla="*/ 1 h 65"/>
                <a:gd name="T6" fmla="*/ 23 w 36"/>
                <a:gd name="T7" fmla="*/ 0 h 65"/>
                <a:gd name="T8" fmla="*/ 13 w 36"/>
                <a:gd name="T9" fmla="*/ 1 h 65"/>
                <a:gd name="T10" fmla="*/ 7 w 36"/>
                <a:gd name="T11" fmla="*/ 9 h 65"/>
                <a:gd name="T12" fmla="*/ 4 w 36"/>
                <a:gd name="T13" fmla="*/ 19 h 65"/>
                <a:gd name="T14" fmla="*/ 0 w 36"/>
                <a:gd name="T15" fmla="*/ 44 h 65"/>
                <a:gd name="T16" fmla="*/ 1 w 36"/>
                <a:gd name="T17" fmla="*/ 58 h 65"/>
                <a:gd name="T18" fmla="*/ 8 w 36"/>
                <a:gd name="T19" fmla="*/ 64 h 65"/>
                <a:gd name="T20" fmla="*/ 16 w 36"/>
                <a:gd name="T21" fmla="*/ 65 h 65"/>
                <a:gd name="T22" fmla="*/ 25 w 36"/>
                <a:gd name="T23" fmla="*/ 63 h 65"/>
                <a:gd name="T24" fmla="*/ 31 w 36"/>
                <a:gd name="T25" fmla="*/ 55 h 65"/>
                <a:gd name="T26" fmla="*/ 34 w 36"/>
                <a:gd name="T27" fmla="*/ 40 h 65"/>
                <a:gd name="T28" fmla="*/ 36 w 36"/>
                <a:gd name="T29" fmla="*/ 15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 h="65">
                  <a:moveTo>
                    <a:pt x="36" y="15"/>
                  </a:moveTo>
                  <a:cubicBezTo>
                    <a:pt x="36" y="10"/>
                    <a:pt x="35" y="7"/>
                    <a:pt x="34" y="5"/>
                  </a:cubicBezTo>
                  <a:cubicBezTo>
                    <a:pt x="33" y="3"/>
                    <a:pt x="31" y="2"/>
                    <a:pt x="28" y="1"/>
                  </a:cubicBezTo>
                  <a:cubicBezTo>
                    <a:pt x="27" y="1"/>
                    <a:pt x="25" y="1"/>
                    <a:pt x="23" y="0"/>
                  </a:cubicBezTo>
                  <a:cubicBezTo>
                    <a:pt x="19" y="0"/>
                    <a:pt x="16" y="0"/>
                    <a:pt x="13" y="1"/>
                  </a:cubicBezTo>
                  <a:cubicBezTo>
                    <a:pt x="11" y="2"/>
                    <a:pt x="9" y="4"/>
                    <a:pt x="7" y="9"/>
                  </a:cubicBezTo>
                  <a:cubicBezTo>
                    <a:pt x="6" y="13"/>
                    <a:pt x="5" y="17"/>
                    <a:pt x="4" y="19"/>
                  </a:cubicBezTo>
                  <a:cubicBezTo>
                    <a:pt x="2" y="29"/>
                    <a:pt x="0" y="44"/>
                    <a:pt x="0" y="44"/>
                  </a:cubicBezTo>
                  <a:cubicBezTo>
                    <a:pt x="0" y="50"/>
                    <a:pt x="0" y="55"/>
                    <a:pt x="1" y="58"/>
                  </a:cubicBezTo>
                  <a:cubicBezTo>
                    <a:pt x="2" y="61"/>
                    <a:pt x="5" y="63"/>
                    <a:pt x="8" y="64"/>
                  </a:cubicBezTo>
                  <a:cubicBezTo>
                    <a:pt x="11" y="65"/>
                    <a:pt x="13" y="65"/>
                    <a:pt x="16" y="65"/>
                  </a:cubicBezTo>
                  <a:cubicBezTo>
                    <a:pt x="19" y="65"/>
                    <a:pt x="22" y="64"/>
                    <a:pt x="25" y="63"/>
                  </a:cubicBezTo>
                  <a:cubicBezTo>
                    <a:pt x="28" y="61"/>
                    <a:pt x="30" y="59"/>
                    <a:pt x="31" y="55"/>
                  </a:cubicBezTo>
                  <a:cubicBezTo>
                    <a:pt x="32" y="50"/>
                    <a:pt x="31" y="54"/>
                    <a:pt x="34" y="40"/>
                  </a:cubicBezTo>
                  <a:lnTo>
                    <a:pt x="36" y="15"/>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grpSp>
      <p:grpSp>
        <p:nvGrpSpPr>
          <p:cNvPr id="171" name="Group 170">
            <a:extLst>
              <a:ext uri="{FF2B5EF4-FFF2-40B4-BE49-F238E27FC236}">
                <a16:creationId xmlns:a16="http://schemas.microsoft.com/office/drawing/2014/main" id="{3214C51D-3B74-4CCB-82B8-A184460FCAA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25210" y="268794"/>
            <a:ext cx="632305" cy="1606552"/>
            <a:chOff x="10224385" y="954724"/>
            <a:chExt cx="1324087" cy="3364228"/>
          </a:xfrm>
        </p:grpSpPr>
        <p:sp>
          <p:nvSpPr>
            <p:cNvPr id="172" name="Freeform 80">
              <a:extLst>
                <a:ext uri="{FF2B5EF4-FFF2-40B4-BE49-F238E27FC236}">
                  <a16:creationId xmlns:a16="http://schemas.microsoft.com/office/drawing/2014/main" id="{66CD91DA-BDB8-476E-8111-2918188D6DE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562739" y="2385730"/>
              <a:ext cx="985733" cy="504616"/>
            </a:xfrm>
            <a:custGeom>
              <a:avLst/>
              <a:gdLst>
                <a:gd name="T0" fmla="*/ 53 w 66"/>
                <a:gd name="T1" fmla="*/ 33 h 34"/>
                <a:gd name="T2" fmla="*/ 39 w 66"/>
                <a:gd name="T3" fmla="*/ 33 h 34"/>
                <a:gd name="T4" fmla="*/ 21 w 66"/>
                <a:gd name="T5" fmla="*/ 33 h 34"/>
                <a:gd name="T6" fmla="*/ 12 w 66"/>
                <a:gd name="T7" fmla="*/ 32 h 34"/>
                <a:gd name="T8" fmla="*/ 3 w 66"/>
                <a:gd name="T9" fmla="*/ 28 h 34"/>
                <a:gd name="T10" fmla="*/ 0 w 66"/>
                <a:gd name="T11" fmla="*/ 21 h 34"/>
                <a:gd name="T12" fmla="*/ 0 w 66"/>
                <a:gd name="T13" fmla="*/ 16 h 34"/>
                <a:gd name="T14" fmla="*/ 3 w 66"/>
                <a:gd name="T15" fmla="*/ 7 h 34"/>
                <a:gd name="T16" fmla="*/ 11 w 66"/>
                <a:gd name="T17" fmla="*/ 3 h 34"/>
                <a:gd name="T18" fmla="*/ 23 w 66"/>
                <a:gd name="T19" fmla="*/ 2 h 34"/>
                <a:gd name="T20" fmla="*/ 43 w 66"/>
                <a:gd name="T21" fmla="*/ 0 h 34"/>
                <a:gd name="T22" fmla="*/ 48 w 66"/>
                <a:gd name="T23" fmla="*/ 0 h 34"/>
                <a:gd name="T24" fmla="*/ 62 w 66"/>
                <a:gd name="T25" fmla="*/ 4 h 34"/>
                <a:gd name="T26" fmla="*/ 66 w 66"/>
                <a:gd name="T27" fmla="*/ 13 h 34"/>
                <a:gd name="T28" fmla="*/ 66 w 66"/>
                <a:gd name="T29" fmla="*/ 20 h 34"/>
                <a:gd name="T30" fmla="*/ 62 w 66"/>
                <a:gd name="T31" fmla="*/ 29 h 34"/>
                <a:gd name="T32" fmla="*/ 53 w 66"/>
                <a:gd name="T33" fmla="*/ 33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6" h="34">
                  <a:moveTo>
                    <a:pt x="53" y="33"/>
                  </a:moveTo>
                  <a:cubicBezTo>
                    <a:pt x="47" y="33"/>
                    <a:pt x="53" y="34"/>
                    <a:pt x="39" y="33"/>
                  </a:cubicBezTo>
                  <a:cubicBezTo>
                    <a:pt x="24" y="33"/>
                    <a:pt x="21" y="33"/>
                    <a:pt x="21" y="33"/>
                  </a:cubicBezTo>
                  <a:cubicBezTo>
                    <a:pt x="12" y="32"/>
                    <a:pt x="12" y="32"/>
                    <a:pt x="12" y="32"/>
                  </a:cubicBezTo>
                  <a:cubicBezTo>
                    <a:pt x="7" y="31"/>
                    <a:pt x="4" y="30"/>
                    <a:pt x="3" y="28"/>
                  </a:cubicBezTo>
                  <a:cubicBezTo>
                    <a:pt x="1" y="26"/>
                    <a:pt x="0" y="24"/>
                    <a:pt x="0" y="21"/>
                  </a:cubicBezTo>
                  <a:cubicBezTo>
                    <a:pt x="0" y="21"/>
                    <a:pt x="0" y="19"/>
                    <a:pt x="0" y="16"/>
                  </a:cubicBezTo>
                  <a:cubicBezTo>
                    <a:pt x="0" y="13"/>
                    <a:pt x="1" y="10"/>
                    <a:pt x="3" y="7"/>
                  </a:cubicBezTo>
                  <a:cubicBezTo>
                    <a:pt x="4" y="5"/>
                    <a:pt x="7" y="3"/>
                    <a:pt x="11" y="3"/>
                  </a:cubicBezTo>
                  <a:cubicBezTo>
                    <a:pt x="16" y="2"/>
                    <a:pt x="20" y="2"/>
                    <a:pt x="23" y="2"/>
                  </a:cubicBezTo>
                  <a:cubicBezTo>
                    <a:pt x="32" y="1"/>
                    <a:pt x="37" y="0"/>
                    <a:pt x="43" y="0"/>
                  </a:cubicBezTo>
                  <a:cubicBezTo>
                    <a:pt x="48" y="0"/>
                    <a:pt x="48" y="0"/>
                    <a:pt x="48" y="0"/>
                  </a:cubicBezTo>
                  <a:cubicBezTo>
                    <a:pt x="54" y="1"/>
                    <a:pt x="59" y="3"/>
                    <a:pt x="62" y="4"/>
                  </a:cubicBezTo>
                  <a:cubicBezTo>
                    <a:pt x="65" y="6"/>
                    <a:pt x="66" y="9"/>
                    <a:pt x="66" y="13"/>
                  </a:cubicBezTo>
                  <a:cubicBezTo>
                    <a:pt x="66" y="15"/>
                    <a:pt x="66" y="17"/>
                    <a:pt x="66" y="20"/>
                  </a:cubicBezTo>
                  <a:cubicBezTo>
                    <a:pt x="65" y="23"/>
                    <a:pt x="64" y="26"/>
                    <a:pt x="62" y="29"/>
                  </a:cubicBezTo>
                  <a:cubicBezTo>
                    <a:pt x="60" y="31"/>
                    <a:pt x="57" y="32"/>
                    <a:pt x="53" y="33"/>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sp>
          <p:nvSpPr>
            <p:cNvPr id="173" name="Freeform 84">
              <a:extLst>
                <a:ext uri="{FF2B5EF4-FFF2-40B4-BE49-F238E27FC236}">
                  <a16:creationId xmlns:a16="http://schemas.microsoft.com/office/drawing/2014/main" id="{576CF7BA-63E8-47BF-AB8E-E9134BE8EF2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874527">
              <a:off x="10288245" y="954724"/>
              <a:ext cx="852074" cy="892781"/>
            </a:xfrm>
            <a:custGeom>
              <a:avLst/>
              <a:gdLst>
                <a:gd name="T0" fmla="*/ 4 w 57"/>
                <a:gd name="T1" fmla="*/ 34 h 60"/>
                <a:gd name="T2" fmla="*/ 17 w 57"/>
                <a:gd name="T3" fmla="*/ 18 h 60"/>
                <a:gd name="T4" fmla="*/ 26 w 57"/>
                <a:gd name="T5" fmla="*/ 8 h 60"/>
                <a:gd name="T6" fmla="*/ 29 w 57"/>
                <a:gd name="T7" fmla="*/ 5 h 60"/>
                <a:gd name="T8" fmla="*/ 41 w 57"/>
                <a:gd name="T9" fmla="*/ 0 h 60"/>
                <a:gd name="T10" fmla="*/ 51 w 57"/>
                <a:gd name="T11" fmla="*/ 6 h 60"/>
                <a:gd name="T12" fmla="*/ 56 w 57"/>
                <a:gd name="T13" fmla="*/ 16 h 60"/>
                <a:gd name="T14" fmla="*/ 51 w 57"/>
                <a:gd name="T15" fmla="*/ 28 h 60"/>
                <a:gd name="T16" fmla="*/ 29 w 57"/>
                <a:gd name="T17" fmla="*/ 53 h 60"/>
                <a:gd name="T18" fmla="*/ 17 w 57"/>
                <a:gd name="T19" fmla="*/ 59 h 60"/>
                <a:gd name="T20" fmla="*/ 5 w 57"/>
                <a:gd name="T21" fmla="*/ 54 h 60"/>
                <a:gd name="T22" fmla="*/ 0 w 57"/>
                <a:gd name="T23" fmla="*/ 45 h 60"/>
                <a:gd name="T24" fmla="*/ 4 w 57"/>
                <a:gd name="T25"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7" h="60">
                  <a:moveTo>
                    <a:pt x="4" y="34"/>
                  </a:moveTo>
                  <a:cubicBezTo>
                    <a:pt x="5" y="33"/>
                    <a:pt x="17" y="18"/>
                    <a:pt x="17" y="18"/>
                  </a:cubicBezTo>
                  <a:cubicBezTo>
                    <a:pt x="21" y="14"/>
                    <a:pt x="24" y="10"/>
                    <a:pt x="26" y="8"/>
                  </a:cubicBezTo>
                  <a:cubicBezTo>
                    <a:pt x="29" y="5"/>
                    <a:pt x="29" y="5"/>
                    <a:pt x="29" y="5"/>
                  </a:cubicBezTo>
                  <a:cubicBezTo>
                    <a:pt x="34" y="2"/>
                    <a:pt x="38" y="0"/>
                    <a:pt x="41" y="0"/>
                  </a:cubicBezTo>
                  <a:cubicBezTo>
                    <a:pt x="44" y="1"/>
                    <a:pt x="47" y="2"/>
                    <a:pt x="51" y="6"/>
                  </a:cubicBezTo>
                  <a:cubicBezTo>
                    <a:pt x="55" y="10"/>
                    <a:pt x="57" y="13"/>
                    <a:pt x="56" y="16"/>
                  </a:cubicBezTo>
                  <a:cubicBezTo>
                    <a:pt x="56" y="19"/>
                    <a:pt x="54" y="23"/>
                    <a:pt x="51" y="28"/>
                  </a:cubicBezTo>
                  <a:cubicBezTo>
                    <a:pt x="51" y="28"/>
                    <a:pt x="33" y="48"/>
                    <a:pt x="29" y="53"/>
                  </a:cubicBezTo>
                  <a:cubicBezTo>
                    <a:pt x="25" y="57"/>
                    <a:pt x="21" y="59"/>
                    <a:pt x="17" y="59"/>
                  </a:cubicBezTo>
                  <a:cubicBezTo>
                    <a:pt x="13" y="60"/>
                    <a:pt x="9" y="58"/>
                    <a:pt x="5" y="54"/>
                  </a:cubicBezTo>
                  <a:cubicBezTo>
                    <a:pt x="2" y="51"/>
                    <a:pt x="0" y="48"/>
                    <a:pt x="0" y="45"/>
                  </a:cubicBezTo>
                  <a:cubicBezTo>
                    <a:pt x="0" y="42"/>
                    <a:pt x="2" y="38"/>
                    <a:pt x="4" y="34"/>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sp>
          <p:nvSpPr>
            <p:cNvPr id="174" name="Freeform 87">
              <a:extLst>
                <a:ext uri="{FF2B5EF4-FFF2-40B4-BE49-F238E27FC236}">
                  <a16:creationId xmlns:a16="http://schemas.microsoft.com/office/drawing/2014/main" id="{C0C95E2B-D068-4E18-85DE-266A42E6C69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20630858">
              <a:off x="10224385" y="3437261"/>
              <a:ext cx="824227" cy="881691"/>
            </a:xfrm>
            <a:custGeom>
              <a:avLst/>
              <a:gdLst>
                <a:gd name="T0" fmla="*/ 0 w 55"/>
                <a:gd name="T1" fmla="*/ 17 h 59"/>
                <a:gd name="T2" fmla="*/ 1 w 55"/>
                <a:gd name="T3" fmla="*/ 11 h 59"/>
                <a:gd name="T4" fmla="*/ 4 w 55"/>
                <a:gd name="T5" fmla="*/ 6 h 59"/>
                <a:gd name="T6" fmla="*/ 7 w 55"/>
                <a:gd name="T7" fmla="*/ 4 h 59"/>
                <a:gd name="T8" fmla="*/ 14 w 55"/>
                <a:gd name="T9" fmla="*/ 0 h 59"/>
                <a:gd name="T10" fmla="*/ 23 w 55"/>
                <a:gd name="T11" fmla="*/ 3 h 59"/>
                <a:gd name="T12" fmla="*/ 31 w 55"/>
                <a:gd name="T13" fmla="*/ 11 h 59"/>
                <a:gd name="T14" fmla="*/ 38 w 55"/>
                <a:gd name="T15" fmla="*/ 20 h 59"/>
                <a:gd name="T16" fmla="*/ 48 w 55"/>
                <a:gd name="T17" fmla="*/ 31 h 59"/>
                <a:gd name="T18" fmla="*/ 55 w 55"/>
                <a:gd name="T19" fmla="*/ 43 h 59"/>
                <a:gd name="T20" fmla="*/ 49 w 55"/>
                <a:gd name="T21" fmla="*/ 55 h 59"/>
                <a:gd name="T22" fmla="*/ 38 w 55"/>
                <a:gd name="T23" fmla="*/ 59 h 59"/>
                <a:gd name="T24" fmla="*/ 33 w 55"/>
                <a:gd name="T25" fmla="*/ 58 h 59"/>
                <a:gd name="T26" fmla="*/ 26 w 55"/>
                <a:gd name="T27" fmla="*/ 53 h 59"/>
                <a:gd name="T28" fmla="*/ 5 w 55"/>
                <a:gd name="T29" fmla="*/ 27 h 59"/>
                <a:gd name="T30" fmla="*/ 0 w 55"/>
                <a:gd name="T31" fmla="*/ 17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5" h="59">
                  <a:moveTo>
                    <a:pt x="0" y="17"/>
                  </a:moveTo>
                  <a:cubicBezTo>
                    <a:pt x="0" y="14"/>
                    <a:pt x="0" y="12"/>
                    <a:pt x="1" y="11"/>
                  </a:cubicBezTo>
                  <a:cubicBezTo>
                    <a:pt x="2" y="9"/>
                    <a:pt x="3" y="8"/>
                    <a:pt x="4" y="6"/>
                  </a:cubicBezTo>
                  <a:cubicBezTo>
                    <a:pt x="6" y="5"/>
                    <a:pt x="7" y="4"/>
                    <a:pt x="7" y="4"/>
                  </a:cubicBezTo>
                  <a:cubicBezTo>
                    <a:pt x="9" y="2"/>
                    <a:pt x="12" y="1"/>
                    <a:pt x="14" y="0"/>
                  </a:cubicBezTo>
                  <a:cubicBezTo>
                    <a:pt x="17" y="0"/>
                    <a:pt x="20" y="1"/>
                    <a:pt x="23" y="3"/>
                  </a:cubicBezTo>
                  <a:cubicBezTo>
                    <a:pt x="26" y="4"/>
                    <a:pt x="29" y="7"/>
                    <a:pt x="31" y="11"/>
                  </a:cubicBezTo>
                  <a:cubicBezTo>
                    <a:pt x="38" y="20"/>
                    <a:pt x="38" y="20"/>
                    <a:pt x="38" y="20"/>
                  </a:cubicBezTo>
                  <a:cubicBezTo>
                    <a:pt x="48" y="31"/>
                    <a:pt x="48" y="31"/>
                    <a:pt x="48" y="31"/>
                  </a:cubicBezTo>
                  <a:cubicBezTo>
                    <a:pt x="52" y="36"/>
                    <a:pt x="54" y="40"/>
                    <a:pt x="55" y="43"/>
                  </a:cubicBezTo>
                  <a:cubicBezTo>
                    <a:pt x="55" y="47"/>
                    <a:pt x="54" y="52"/>
                    <a:pt x="49" y="55"/>
                  </a:cubicBezTo>
                  <a:cubicBezTo>
                    <a:pt x="45" y="58"/>
                    <a:pt x="41" y="59"/>
                    <a:pt x="38" y="59"/>
                  </a:cubicBezTo>
                  <a:cubicBezTo>
                    <a:pt x="37" y="59"/>
                    <a:pt x="35" y="59"/>
                    <a:pt x="33" y="58"/>
                  </a:cubicBezTo>
                  <a:cubicBezTo>
                    <a:pt x="31" y="57"/>
                    <a:pt x="29" y="55"/>
                    <a:pt x="26" y="53"/>
                  </a:cubicBezTo>
                  <a:cubicBezTo>
                    <a:pt x="23" y="50"/>
                    <a:pt x="5" y="27"/>
                    <a:pt x="5" y="27"/>
                  </a:cubicBezTo>
                  <a:cubicBezTo>
                    <a:pt x="2" y="23"/>
                    <a:pt x="0" y="19"/>
                    <a:pt x="0" y="17"/>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grpSp>
      <p:sp useBgFill="1">
        <p:nvSpPr>
          <p:cNvPr id="176" name="Freeform: Shape 175">
            <a:extLst>
              <a:ext uri="{FF2B5EF4-FFF2-40B4-BE49-F238E27FC236}">
                <a16:creationId xmlns:a16="http://schemas.microsoft.com/office/drawing/2014/main" id="{61DBDC3E-EFBF-429B-957B-6C76FFB449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5400000">
            <a:off x="5693480" y="359481"/>
            <a:ext cx="805041" cy="12192001"/>
          </a:xfrm>
          <a:custGeom>
            <a:avLst/>
            <a:gdLst>
              <a:gd name="connsiteX0" fmla="*/ 0 w 805041"/>
              <a:gd name="connsiteY0" fmla="*/ 12192001 h 12192001"/>
              <a:gd name="connsiteX1" fmla="*/ 2268 w 805041"/>
              <a:gd name="connsiteY1" fmla="*/ 11635931 h 12192001"/>
              <a:gd name="connsiteX2" fmla="*/ 39265 w 805041"/>
              <a:gd name="connsiteY2" fmla="*/ 9246579 h 12192001"/>
              <a:gd name="connsiteX3" fmla="*/ 79643 w 805041"/>
              <a:gd name="connsiteY3" fmla="*/ 7976300 h 12192001"/>
              <a:gd name="connsiteX4" fmla="*/ 39265 w 805041"/>
              <a:gd name="connsiteY4" fmla="*/ 7150621 h 12192001"/>
              <a:gd name="connsiteX5" fmla="*/ 39265 w 805041"/>
              <a:gd name="connsiteY5" fmla="*/ 6515481 h 12192001"/>
              <a:gd name="connsiteX6" fmla="*/ 39265 w 805041"/>
              <a:gd name="connsiteY6" fmla="*/ 4864121 h 12192001"/>
              <a:gd name="connsiteX7" fmla="*/ 79645 w 805041"/>
              <a:gd name="connsiteY7" fmla="*/ 2958705 h 12192001"/>
              <a:gd name="connsiteX8" fmla="*/ 54260 w 805041"/>
              <a:gd name="connsiteY8" fmla="*/ 203487 h 12192001"/>
              <a:gd name="connsiteX9" fmla="*/ 52385 w 805041"/>
              <a:gd name="connsiteY9" fmla="*/ 0 h 12192001"/>
              <a:gd name="connsiteX10" fmla="*/ 805041 w 805041"/>
              <a:gd name="connsiteY10" fmla="*/ 0 h 12192001"/>
              <a:gd name="connsiteX11" fmla="*/ 805040 w 805041"/>
              <a:gd name="connsiteY11" fmla="*/ 12192001 h 12192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05041" h="12192001">
                <a:moveTo>
                  <a:pt x="0" y="12192001"/>
                </a:moveTo>
                <a:lnTo>
                  <a:pt x="2268" y="11635931"/>
                </a:lnTo>
                <a:cubicBezTo>
                  <a:pt x="6616" y="10932425"/>
                  <a:pt x="16553" y="10139742"/>
                  <a:pt x="39265" y="9246579"/>
                </a:cubicBezTo>
                <a:cubicBezTo>
                  <a:pt x="79643" y="7976300"/>
                  <a:pt x="79643" y="7976300"/>
                  <a:pt x="79643" y="7976300"/>
                </a:cubicBezTo>
                <a:cubicBezTo>
                  <a:pt x="79643" y="7722245"/>
                  <a:pt x="39265" y="7468190"/>
                  <a:pt x="39265" y="7150621"/>
                </a:cubicBezTo>
                <a:cubicBezTo>
                  <a:pt x="39265" y="6833051"/>
                  <a:pt x="39265" y="6578996"/>
                  <a:pt x="39265" y="6515481"/>
                </a:cubicBezTo>
                <a:cubicBezTo>
                  <a:pt x="39265" y="4864121"/>
                  <a:pt x="39265" y="4864121"/>
                  <a:pt x="39265" y="4864121"/>
                </a:cubicBezTo>
                <a:cubicBezTo>
                  <a:pt x="79645" y="2958705"/>
                  <a:pt x="79645" y="2958705"/>
                  <a:pt x="79645" y="2958705"/>
                </a:cubicBezTo>
                <a:cubicBezTo>
                  <a:pt x="68288" y="1726140"/>
                  <a:pt x="60126" y="840233"/>
                  <a:pt x="54260" y="203487"/>
                </a:cubicBezTo>
                <a:lnTo>
                  <a:pt x="52385" y="0"/>
                </a:lnTo>
                <a:lnTo>
                  <a:pt x="805041" y="0"/>
                </a:lnTo>
                <a:lnTo>
                  <a:pt x="805040" y="12192001"/>
                </a:lnTo>
                <a:close/>
              </a:path>
            </a:pathLst>
          </a:custGeom>
          <a:ln>
            <a:noFill/>
          </a:ln>
        </p:spPr>
        <p:txBody>
          <a:bodyPr vert="horz" wrap="square" lIns="91440" tIns="45720" rIns="91440" bIns="45720" numCol="1" anchor="t" anchorCtr="0" compatLnSpc="1">
            <a:prstTxWarp prst="textNoShape">
              <a:avLst/>
            </a:prstTxWarp>
            <a:noAutofit/>
          </a:bodyPr>
          <a:lstStyle/>
          <a:p>
            <a:endParaRPr lang="en-US"/>
          </a:p>
        </p:txBody>
      </p:sp>
      <p:sp>
        <p:nvSpPr>
          <p:cNvPr id="6" name="Oval 5">
            <a:extLst>
              <a:ext uri="{FF2B5EF4-FFF2-40B4-BE49-F238E27FC236}">
                <a16:creationId xmlns:a16="http://schemas.microsoft.com/office/drawing/2014/main" id="{D83FE0AD-AC68-42E8-A70A-AC6FB227920F}"/>
              </a:ext>
            </a:extLst>
          </p:cNvPr>
          <p:cNvSpPr/>
          <p:nvPr/>
        </p:nvSpPr>
        <p:spPr>
          <a:xfrm>
            <a:off x="4144744" y="1889889"/>
            <a:ext cx="4322618" cy="33017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dirty="0"/>
              <a:t>Warum Sprachreisen?</a:t>
            </a:r>
          </a:p>
        </p:txBody>
      </p:sp>
      <p:cxnSp>
        <p:nvCxnSpPr>
          <p:cNvPr id="8" name="Straight Connector 7">
            <a:extLst>
              <a:ext uri="{FF2B5EF4-FFF2-40B4-BE49-F238E27FC236}">
                <a16:creationId xmlns:a16="http://schemas.microsoft.com/office/drawing/2014/main" id="{95D137F1-A1ED-4F30-A325-D5EBC24D0C8F}"/>
              </a:ext>
            </a:extLst>
          </p:cNvPr>
          <p:cNvCxnSpPr/>
          <p:nvPr/>
        </p:nvCxnSpPr>
        <p:spPr>
          <a:xfrm flipV="1">
            <a:off x="7716982" y="3297754"/>
            <a:ext cx="1454727" cy="392453"/>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A0A336E-554D-421D-B254-C1C9E4E8F62F}"/>
              </a:ext>
            </a:extLst>
          </p:cNvPr>
          <p:cNvCxnSpPr/>
          <p:nvPr/>
        </p:nvCxnSpPr>
        <p:spPr>
          <a:xfrm flipH="1" flipV="1">
            <a:off x="3020291" y="3429000"/>
            <a:ext cx="1454728" cy="42256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CFDB4CA-818D-4A9D-BF5D-25169DCF045B}"/>
              </a:ext>
            </a:extLst>
          </p:cNvPr>
          <p:cNvCxnSpPr/>
          <p:nvPr/>
        </p:nvCxnSpPr>
        <p:spPr>
          <a:xfrm>
            <a:off x="7176655" y="4577607"/>
            <a:ext cx="1620981" cy="78066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F3EF0D94-AE2D-4FE8-8503-980865F8FC70}"/>
              </a:ext>
            </a:extLst>
          </p:cNvPr>
          <p:cNvCxnSpPr/>
          <p:nvPr/>
        </p:nvCxnSpPr>
        <p:spPr>
          <a:xfrm flipV="1">
            <a:off x="5805055" y="2765429"/>
            <a:ext cx="0" cy="72854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E3D08254-F85E-426E-9482-114EBBA1D4BB}"/>
              </a:ext>
            </a:extLst>
          </p:cNvPr>
          <p:cNvCxnSpPr>
            <a:cxnSpLocks/>
          </p:cNvCxnSpPr>
          <p:nvPr/>
        </p:nvCxnSpPr>
        <p:spPr>
          <a:xfrm flipH="1">
            <a:off x="3768436" y="4253345"/>
            <a:ext cx="1717964" cy="1104926"/>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1BA6D672-AD32-403F-A265-E3C8F95C2B3E}"/>
              </a:ext>
            </a:extLst>
          </p:cNvPr>
          <p:cNvCxnSpPr>
            <a:cxnSpLocks/>
          </p:cNvCxnSpPr>
          <p:nvPr/>
        </p:nvCxnSpPr>
        <p:spPr>
          <a:xfrm>
            <a:off x="6306053" y="4738964"/>
            <a:ext cx="0" cy="1163072"/>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A46757A0-EB06-452D-B97A-373D9DEB10BA}"/>
              </a:ext>
            </a:extLst>
          </p:cNvPr>
          <p:cNvCxnSpPr>
            <a:cxnSpLocks/>
          </p:cNvCxnSpPr>
          <p:nvPr/>
        </p:nvCxnSpPr>
        <p:spPr>
          <a:xfrm flipH="1" flipV="1">
            <a:off x="5043055" y="1537855"/>
            <a:ext cx="318654" cy="548926"/>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F1B39A8-8021-4525-A835-CE798D436572}"/>
              </a:ext>
            </a:extLst>
          </p:cNvPr>
          <p:cNvCxnSpPr/>
          <p:nvPr/>
        </p:nvCxnSpPr>
        <p:spPr>
          <a:xfrm flipV="1">
            <a:off x="7453745" y="1460272"/>
            <a:ext cx="1059873" cy="658656"/>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88855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6C87C-27FC-46CA-843E-3B3C50609484}"/>
              </a:ext>
            </a:extLst>
          </p:cNvPr>
          <p:cNvSpPr>
            <a:spLocks noGrp="1"/>
          </p:cNvSpPr>
          <p:nvPr>
            <p:ph type="title"/>
          </p:nvPr>
        </p:nvSpPr>
        <p:spPr/>
        <p:txBody>
          <a:bodyPr/>
          <a:lstStyle/>
          <a:p>
            <a:r>
              <a:rPr lang="hr-HR"/>
              <a:t>      Lest den Text </a:t>
            </a:r>
            <a:r>
              <a:rPr lang="hr-HR" i="1" u="sng">
                <a:solidFill>
                  <a:schemeClr val="accent4">
                    <a:lumMod val="60000"/>
                    <a:lumOff val="40000"/>
                  </a:schemeClr>
                </a:solidFill>
              </a:rPr>
              <a:t>Europa – Sprachreisen</a:t>
            </a:r>
            <a:r>
              <a:rPr lang="hr-HR">
                <a:solidFill>
                  <a:schemeClr val="accent4">
                    <a:lumMod val="60000"/>
                    <a:lumOff val="40000"/>
                  </a:schemeClr>
                </a:solidFill>
              </a:rPr>
              <a:t>!</a:t>
            </a:r>
            <a:br>
              <a:rPr lang="hr-HR"/>
            </a:br>
            <a:endParaRPr lang="hr-HR" dirty="0"/>
          </a:p>
        </p:txBody>
      </p:sp>
      <p:pic>
        <p:nvPicPr>
          <p:cNvPr id="5" name="Content Placeholder 4" descr="Text&#10;&#10;Description automatically generated">
            <a:extLst>
              <a:ext uri="{FF2B5EF4-FFF2-40B4-BE49-F238E27FC236}">
                <a16:creationId xmlns:a16="http://schemas.microsoft.com/office/drawing/2014/main" id="{9E96682F-B368-46F2-A25E-B2E54FE27A5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20511" y="1685687"/>
            <a:ext cx="3241041" cy="4191979"/>
          </a:xfrm>
        </p:spPr>
      </p:pic>
      <p:pic>
        <p:nvPicPr>
          <p:cNvPr id="11" name="Picture 10" descr="Text&#10;&#10;Description automatically generated">
            <a:extLst>
              <a:ext uri="{FF2B5EF4-FFF2-40B4-BE49-F238E27FC236}">
                <a16:creationId xmlns:a16="http://schemas.microsoft.com/office/drawing/2014/main" id="{5FA41DEE-B9AD-4B3A-AE69-97C333AB106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18021" y="1636519"/>
            <a:ext cx="3438310" cy="4277898"/>
          </a:xfrm>
          <a:prstGeom prst="rect">
            <a:avLst/>
          </a:prstGeom>
        </p:spPr>
      </p:pic>
      <p:pic>
        <p:nvPicPr>
          <p:cNvPr id="13" name="Picture 12" descr="Text&#10;&#10;Description automatically generated">
            <a:extLst>
              <a:ext uri="{FF2B5EF4-FFF2-40B4-BE49-F238E27FC236}">
                <a16:creationId xmlns:a16="http://schemas.microsoft.com/office/drawing/2014/main" id="{34267244-4FE1-44FC-9790-1A6D256083D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50465" y="1685687"/>
            <a:ext cx="3091069" cy="4228730"/>
          </a:xfrm>
          <a:prstGeom prst="rect">
            <a:avLst/>
          </a:prstGeom>
        </p:spPr>
      </p:pic>
    </p:spTree>
    <p:extLst>
      <p:ext uri="{BB962C8B-B14F-4D97-AF65-F5344CB8AC3E}">
        <p14:creationId xmlns:p14="http://schemas.microsoft.com/office/powerpoint/2010/main" val="10263040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3" name="Rectangle 42">
            <a:extLst>
              <a:ext uri="{FF2B5EF4-FFF2-40B4-BE49-F238E27FC236}">
                <a16:creationId xmlns:a16="http://schemas.microsoft.com/office/drawing/2014/main" id="{09646535-AEF6-4883-A4F9-EEC1F8B431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DB7EFF05-A8DA-4B3E-9C21-7A04283D48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47" name="Rectangle 46">
            <a:extLst>
              <a:ext uri="{FF2B5EF4-FFF2-40B4-BE49-F238E27FC236}">
                <a16:creationId xmlns:a16="http://schemas.microsoft.com/office/drawing/2014/main" id="{0B2BD9FB-6C4C-4948-A4F4-8E9FC90CFD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D79DB51C-B80E-4B27-9779-A1DE323254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51" name="Freeform: Shape 50">
            <a:extLst>
              <a:ext uri="{FF2B5EF4-FFF2-40B4-BE49-F238E27FC236}">
                <a16:creationId xmlns:a16="http://schemas.microsoft.com/office/drawing/2014/main" id="{657457C6-5104-4D63-9C05-84DA1B1A4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7781925" cy="6858000"/>
          </a:xfrm>
          <a:custGeom>
            <a:avLst/>
            <a:gdLst>
              <a:gd name="connsiteX0" fmla="*/ 486147 w 7781925"/>
              <a:gd name="connsiteY0" fmla="*/ 0 h 6858000"/>
              <a:gd name="connsiteX1" fmla="*/ 6657920 w 7781925"/>
              <a:gd name="connsiteY1" fmla="*/ 0 h 6858000"/>
              <a:gd name="connsiteX2" fmla="*/ 6863617 w 7781925"/>
              <a:gd name="connsiteY2" fmla="*/ 207074 h 6858000"/>
              <a:gd name="connsiteX3" fmla="*/ 7060266 w 7781925"/>
              <a:gd name="connsiteY3" fmla="*/ 457558 h 6858000"/>
              <a:gd name="connsiteX4" fmla="*/ 7781925 w 7781925"/>
              <a:gd name="connsiteY4" fmla="*/ 3182818 h 6858000"/>
              <a:gd name="connsiteX5" fmla="*/ 7621556 w 7781925"/>
              <a:gd name="connsiteY5" fmla="*/ 4465293 h 6858000"/>
              <a:gd name="connsiteX6" fmla="*/ 7140451 w 7781925"/>
              <a:gd name="connsiteY6" fmla="*/ 5747768 h 6858000"/>
              <a:gd name="connsiteX7" fmla="*/ 6226371 w 7781925"/>
              <a:gd name="connsiteY7" fmla="*/ 6831631 h 6858000"/>
              <a:gd name="connsiteX8" fmla="*/ 6191557 w 7781925"/>
              <a:gd name="connsiteY8" fmla="*/ 6858000 h 6858000"/>
              <a:gd name="connsiteX9" fmla="*/ 940388 w 7781925"/>
              <a:gd name="connsiteY9" fmla="*/ 6858000 h 6858000"/>
              <a:gd name="connsiteX10" fmla="*/ 844312 w 7781925"/>
              <a:gd name="connsiteY10" fmla="*/ 6790615 h 6858000"/>
              <a:gd name="connsiteX11" fmla="*/ 2377 w 7781925"/>
              <a:gd name="connsiteY11" fmla="*/ 5930621 h 6858000"/>
              <a:gd name="connsiteX12" fmla="*/ 0 w 7781925"/>
              <a:gd name="connsiteY12" fmla="*/ 5927208 h 6858000"/>
              <a:gd name="connsiteX13" fmla="*/ 0 w 7781925"/>
              <a:gd name="connsiteY13" fmla="*/ 542232 h 6858000"/>
              <a:gd name="connsiteX14" fmla="*/ 17725 w 7781925"/>
              <a:gd name="connsiteY14" fmla="*/ 518509 h 6858000"/>
              <a:gd name="connsiteX15" fmla="*/ 385863 w 7781925"/>
              <a:gd name="connsiteY15" fmla="*/ 9769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781925" h="6858000">
                <a:moveTo>
                  <a:pt x="486147" y="0"/>
                </a:moveTo>
                <a:lnTo>
                  <a:pt x="6657920" y="0"/>
                </a:lnTo>
                <a:lnTo>
                  <a:pt x="6863617" y="207074"/>
                </a:lnTo>
                <a:cubicBezTo>
                  <a:pt x="6934561" y="287229"/>
                  <a:pt x="7000128" y="370723"/>
                  <a:pt x="7060266" y="457558"/>
                </a:cubicBezTo>
                <a:cubicBezTo>
                  <a:pt x="7541372" y="1152232"/>
                  <a:pt x="7781925" y="2060652"/>
                  <a:pt x="7781925" y="3182818"/>
                </a:cubicBezTo>
                <a:cubicBezTo>
                  <a:pt x="7781925" y="3583591"/>
                  <a:pt x="7728469" y="3984365"/>
                  <a:pt x="7621556" y="4465293"/>
                </a:cubicBezTo>
                <a:cubicBezTo>
                  <a:pt x="7487916" y="4919503"/>
                  <a:pt x="7354276" y="5346995"/>
                  <a:pt x="7140451" y="5747768"/>
                </a:cubicBezTo>
                <a:cubicBezTo>
                  <a:pt x="6873170" y="6198639"/>
                  <a:pt x="6564126" y="6555577"/>
                  <a:pt x="6226371" y="6831631"/>
                </a:cubicBezTo>
                <a:lnTo>
                  <a:pt x="6191557" y="6858000"/>
                </a:lnTo>
                <a:lnTo>
                  <a:pt x="940388" y="6858000"/>
                </a:lnTo>
                <a:lnTo>
                  <a:pt x="844312" y="6790615"/>
                </a:lnTo>
                <a:cubicBezTo>
                  <a:pt x="530257" y="6551820"/>
                  <a:pt x="249612" y="6262929"/>
                  <a:pt x="2377" y="5930621"/>
                </a:cubicBezTo>
                <a:lnTo>
                  <a:pt x="0" y="5927208"/>
                </a:lnTo>
                <a:lnTo>
                  <a:pt x="0" y="542232"/>
                </a:lnTo>
                <a:lnTo>
                  <a:pt x="17725" y="518509"/>
                </a:lnTo>
                <a:cubicBezTo>
                  <a:pt x="136122" y="368218"/>
                  <a:pt x="259113" y="227948"/>
                  <a:pt x="385863" y="97696"/>
                </a:cubicBezTo>
                <a:close/>
              </a:path>
            </a:pathLst>
          </a:custGeom>
          <a:ln>
            <a:noFill/>
          </a:ln>
        </p:spPr>
        <p:txBody>
          <a:bodyPr vert="horz" wrap="square" lIns="91440" tIns="45720" rIns="91440" bIns="45720" numCol="1" anchor="t" anchorCtr="0" compatLnSpc="1">
            <a:prstTxWarp prst="textNoShape">
              <a:avLst/>
            </a:prstTxWarp>
            <a:noAutofit/>
          </a:bodyPr>
          <a:lstStyle/>
          <a:p>
            <a:endParaRPr lang="en-US"/>
          </a:p>
        </p:txBody>
      </p:sp>
      <p:sp>
        <p:nvSpPr>
          <p:cNvPr id="2" name="Title 1">
            <a:extLst>
              <a:ext uri="{FF2B5EF4-FFF2-40B4-BE49-F238E27FC236}">
                <a16:creationId xmlns:a16="http://schemas.microsoft.com/office/drawing/2014/main" id="{4C37C5E7-0CCD-42C9-9A98-B39AC52B03CD}"/>
              </a:ext>
            </a:extLst>
          </p:cNvPr>
          <p:cNvSpPr>
            <a:spLocks noGrp="1"/>
          </p:cNvSpPr>
          <p:nvPr>
            <p:ph type="title"/>
          </p:nvPr>
        </p:nvSpPr>
        <p:spPr>
          <a:xfrm>
            <a:off x="556268" y="697584"/>
            <a:ext cx="4887226" cy="4475178"/>
          </a:xfrm>
        </p:spPr>
        <p:txBody>
          <a:bodyPr vert="horz" wrap="square" lIns="0" tIns="0" rIns="0" bIns="0" rtlCol="0" anchor="b" anchorCtr="0">
            <a:normAutofit fontScale="90000"/>
          </a:bodyPr>
          <a:lstStyle/>
          <a:p>
            <a:pPr algn="ctr">
              <a:lnSpc>
                <a:spcPct val="90000"/>
              </a:lnSpc>
            </a:pPr>
            <a:r>
              <a:rPr lang="en-US" sz="1400" spc="-100" dirty="0"/>
              <a:t>                       </a:t>
            </a:r>
            <a:br>
              <a:rPr lang="en-US" sz="1400" spc="-100" dirty="0"/>
            </a:br>
            <a:br>
              <a:rPr lang="en-US" sz="1400" spc="-100" dirty="0"/>
            </a:br>
            <a:br>
              <a:rPr lang="en-US" sz="1400" spc="-100" dirty="0"/>
            </a:br>
            <a:r>
              <a:rPr lang="en-US" sz="2200" b="1" spc="-100" dirty="0" err="1"/>
              <a:t>Antwortet</a:t>
            </a:r>
            <a:r>
              <a:rPr lang="en-US" sz="2200" b="1" spc="-100" dirty="0"/>
              <a:t> auf die </a:t>
            </a:r>
            <a:r>
              <a:rPr lang="en-US" sz="2200" b="1" spc="-100" dirty="0" err="1"/>
              <a:t>Fragen</a:t>
            </a:r>
            <a:r>
              <a:rPr lang="en-US" sz="2200" b="1" spc="-100" dirty="0"/>
              <a:t>!</a:t>
            </a:r>
            <a:br>
              <a:rPr lang="en-US" sz="2200" spc="-100" dirty="0"/>
            </a:br>
            <a:br>
              <a:rPr lang="en-US" sz="2200" spc="-100" dirty="0"/>
            </a:br>
            <a:r>
              <a:rPr lang="en-US" sz="2200" spc="-100" dirty="0"/>
              <a:t>1. Was </a:t>
            </a:r>
            <a:r>
              <a:rPr lang="en-US" sz="2200" spc="-100" dirty="0" err="1"/>
              <a:t>f’ür</a:t>
            </a:r>
            <a:r>
              <a:rPr lang="en-US" sz="2200" spc="-100" dirty="0"/>
              <a:t> </a:t>
            </a:r>
            <a:r>
              <a:rPr lang="en-US" sz="2200" spc="-100" dirty="0" err="1"/>
              <a:t>ein</a:t>
            </a:r>
            <a:r>
              <a:rPr lang="en-US" sz="2200" spc="-100" dirty="0"/>
              <a:t> </a:t>
            </a:r>
            <a:r>
              <a:rPr lang="en-US" sz="2200" spc="-100" dirty="0" err="1"/>
              <a:t>Prospekt</a:t>
            </a:r>
            <a:r>
              <a:rPr lang="en-US" sz="2200" spc="-100" dirty="0"/>
              <a:t>  </a:t>
            </a:r>
            <a:r>
              <a:rPr lang="en-US" sz="2200" spc="-100" dirty="0" err="1"/>
              <a:t>ist</a:t>
            </a:r>
            <a:r>
              <a:rPr lang="en-US" sz="2200" spc="-100" dirty="0"/>
              <a:t> das?</a:t>
            </a:r>
            <a:br>
              <a:rPr lang="hr-HR" sz="2200" spc="-100" dirty="0"/>
            </a:br>
            <a:br>
              <a:rPr lang="hr-HR" sz="2200" spc="-100" dirty="0"/>
            </a:br>
            <a:r>
              <a:rPr lang="hr-HR" sz="2200" spc="-100" dirty="0"/>
              <a:t>2. Wohin geht die Reise?</a:t>
            </a:r>
            <a:br>
              <a:rPr lang="en-US" sz="2200" spc="-100" dirty="0"/>
            </a:br>
            <a:br>
              <a:rPr lang="en-US" sz="2200" spc="-100" dirty="0"/>
            </a:br>
            <a:r>
              <a:rPr lang="en-US" sz="2200" spc="-100" dirty="0"/>
              <a:t>2. Wen </a:t>
            </a:r>
            <a:r>
              <a:rPr lang="en-US" sz="2200" spc="-100" dirty="0" err="1"/>
              <a:t>lernst</a:t>
            </a:r>
            <a:r>
              <a:rPr lang="en-US" sz="2200" spc="-100" dirty="0"/>
              <a:t> du auf der </a:t>
            </a:r>
            <a:r>
              <a:rPr lang="en-US" sz="2200" spc="-100" dirty="0" err="1"/>
              <a:t>Fahrt</a:t>
            </a:r>
            <a:r>
              <a:rPr lang="en-US" sz="2200" spc="-100" dirty="0"/>
              <a:t> </a:t>
            </a:r>
            <a:r>
              <a:rPr lang="en-US" sz="2200" spc="-100" dirty="0" err="1"/>
              <a:t>kennen</a:t>
            </a:r>
            <a:r>
              <a:rPr lang="en-US" sz="2200" spc="-100" dirty="0"/>
              <a:t>?</a:t>
            </a:r>
            <a:br>
              <a:rPr lang="en-US" sz="2200" spc="-100" dirty="0"/>
            </a:br>
            <a:br>
              <a:rPr lang="en-US" sz="2200" spc="-100" dirty="0"/>
            </a:br>
            <a:r>
              <a:rPr lang="en-US" sz="2200" spc="-100" dirty="0"/>
              <a:t>3. </a:t>
            </a:r>
            <a:r>
              <a:rPr lang="en-US" sz="2200" spc="-100" dirty="0" err="1"/>
              <a:t>Wer</a:t>
            </a:r>
            <a:r>
              <a:rPr lang="en-US" sz="2200" spc="-100" dirty="0"/>
              <a:t> </a:t>
            </a:r>
            <a:r>
              <a:rPr lang="en-US" sz="2200" spc="-100" dirty="0" err="1"/>
              <a:t>betreut</a:t>
            </a:r>
            <a:r>
              <a:rPr lang="en-US" sz="2200" spc="-100" dirty="0"/>
              <a:t> die Gruppe?</a:t>
            </a:r>
            <a:br>
              <a:rPr lang="en-US" sz="2200" spc="-100" dirty="0"/>
            </a:br>
            <a:br>
              <a:rPr lang="en-US" sz="2200" spc="-100" dirty="0"/>
            </a:br>
            <a:r>
              <a:rPr lang="en-US" sz="2200" spc="-100" dirty="0"/>
              <a:t>4. </a:t>
            </a:r>
            <a:r>
              <a:rPr lang="en-US" sz="2200" spc="-100" dirty="0" err="1"/>
              <a:t>Wer</a:t>
            </a:r>
            <a:r>
              <a:rPr lang="en-US" sz="2200" spc="-100" dirty="0"/>
              <a:t> </a:t>
            </a:r>
            <a:r>
              <a:rPr lang="en-US" sz="2200" spc="-100" dirty="0" err="1"/>
              <a:t>erwartet</a:t>
            </a:r>
            <a:r>
              <a:rPr lang="en-US" sz="2200" spc="-100" dirty="0"/>
              <a:t> dich am </a:t>
            </a:r>
            <a:r>
              <a:rPr lang="en-US" sz="2200" spc="-100" dirty="0" err="1"/>
              <a:t>Zielort</a:t>
            </a:r>
            <a:r>
              <a:rPr lang="en-US" sz="2200" spc="-100" dirty="0"/>
              <a:t>?</a:t>
            </a:r>
            <a:br>
              <a:rPr lang="en-US" sz="2200" spc="-100" dirty="0"/>
            </a:br>
            <a:br>
              <a:rPr lang="en-US" sz="2200" spc="-100" dirty="0"/>
            </a:br>
            <a:r>
              <a:rPr lang="en-US" sz="2200" spc="-100" dirty="0"/>
              <a:t>5. Was </a:t>
            </a:r>
            <a:r>
              <a:rPr lang="en-US" sz="2200" spc="-100" dirty="0" err="1"/>
              <a:t>lernst</a:t>
            </a:r>
            <a:r>
              <a:rPr lang="en-US" sz="2200" spc="-100" dirty="0"/>
              <a:t> du </a:t>
            </a:r>
            <a:r>
              <a:rPr lang="en-US" sz="2200" spc="-100" dirty="0" err="1"/>
              <a:t>bei</a:t>
            </a:r>
            <a:r>
              <a:rPr lang="en-US" sz="2200" spc="-100" dirty="0"/>
              <a:t> </a:t>
            </a:r>
            <a:r>
              <a:rPr lang="en-US" sz="2200" spc="-100" dirty="0" err="1"/>
              <a:t>einer</a:t>
            </a:r>
            <a:r>
              <a:rPr lang="en-US" sz="2200" spc="-100" dirty="0"/>
              <a:t> </a:t>
            </a:r>
            <a:r>
              <a:rPr lang="en-US" sz="2200" spc="-100" dirty="0" err="1"/>
              <a:t>Gastfamilie</a:t>
            </a:r>
            <a:br>
              <a:rPr lang="en-US" sz="2200" spc="-100" dirty="0"/>
            </a:br>
            <a:r>
              <a:rPr lang="en-US" sz="2200" spc="-100" dirty="0"/>
              <a:t> </a:t>
            </a:r>
            <a:r>
              <a:rPr lang="en-US" sz="2200" spc="-100" dirty="0" err="1"/>
              <a:t>kennen</a:t>
            </a:r>
            <a:r>
              <a:rPr lang="en-US" sz="2200" spc="-100" dirty="0"/>
              <a:t>?</a:t>
            </a:r>
            <a:br>
              <a:rPr lang="en-US" sz="2200" spc="-100" dirty="0"/>
            </a:br>
            <a:br>
              <a:rPr lang="en-US" sz="2200" spc="-100" dirty="0"/>
            </a:br>
            <a:r>
              <a:rPr lang="en-US" sz="2200" spc="-100" dirty="0"/>
              <a:t>6. Wie </a:t>
            </a:r>
            <a:r>
              <a:rPr lang="en-US" sz="2200" spc="-100" dirty="0" err="1"/>
              <a:t>ist</a:t>
            </a:r>
            <a:r>
              <a:rPr lang="en-US" sz="2200" spc="-100" dirty="0"/>
              <a:t> der </a:t>
            </a:r>
            <a:r>
              <a:rPr lang="en-US" sz="2200" spc="-100" dirty="0" err="1"/>
              <a:t>Unterricht</a:t>
            </a:r>
            <a:r>
              <a:rPr lang="en-US" sz="2200" spc="-100" dirty="0"/>
              <a:t> </a:t>
            </a:r>
            <a:r>
              <a:rPr lang="en-US" sz="2200" spc="-100" dirty="0" err="1"/>
              <a:t>organisiert</a:t>
            </a:r>
            <a:r>
              <a:rPr lang="en-US" sz="2200" spc="-100" dirty="0"/>
              <a:t>?</a:t>
            </a:r>
          </a:p>
        </p:txBody>
      </p:sp>
      <p:sp>
        <p:nvSpPr>
          <p:cNvPr id="53" name="Freeform 10">
            <a:extLst>
              <a:ext uri="{FF2B5EF4-FFF2-40B4-BE49-F238E27FC236}">
                <a16:creationId xmlns:a16="http://schemas.microsoft.com/office/drawing/2014/main" id="{61516266-4AD2-4299-BC89-A3D3D18F8A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6300000">
            <a:off x="6273683" y="3123655"/>
            <a:ext cx="3362287" cy="3147142"/>
          </a:xfrm>
          <a:custGeom>
            <a:avLst/>
            <a:gdLst>
              <a:gd name="T0" fmla="*/ 43 w 250"/>
              <a:gd name="T1" fmla="*/ 167 h 234"/>
              <a:gd name="T2" fmla="*/ 70 w 250"/>
              <a:gd name="T3" fmla="*/ 133 h 234"/>
              <a:gd name="T4" fmla="*/ 48 w 250"/>
              <a:gd name="T5" fmla="*/ 134 h 234"/>
              <a:gd name="T6" fmla="*/ 19 w 250"/>
              <a:gd name="T7" fmla="*/ 130 h 234"/>
              <a:gd name="T8" fmla="*/ 6 w 250"/>
              <a:gd name="T9" fmla="*/ 123 h 234"/>
              <a:gd name="T10" fmla="*/ 1 w 250"/>
              <a:gd name="T11" fmla="*/ 103 h 234"/>
              <a:gd name="T12" fmla="*/ 11 w 250"/>
              <a:gd name="T13" fmla="*/ 81 h 234"/>
              <a:gd name="T14" fmla="*/ 23 w 250"/>
              <a:gd name="T15" fmla="*/ 76 h 234"/>
              <a:gd name="T16" fmla="*/ 81 w 250"/>
              <a:gd name="T17" fmla="*/ 78 h 234"/>
              <a:gd name="T18" fmla="*/ 65 w 250"/>
              <a:gd name="T19" fmla="*/ 49 h 234"/>
              <a:gd name="T20" fmla="*/ 57 w 250"/>
              <a:gd name="T21" fmla="*/ 27 h 234"/>
              <a:gd name="T22" fmla="*/ 67 w 250"/>
              <a:gd name="T23" fmla="*/ 12 h 234"/>
              <a:gd name="T24" fmla="*/ 85 w 250"/>
              <a:gd name="T25" fmla="*/ 1 h 234"/>
              <a:gd name="T26" fmla="*/ 101 w 250"/>
              <a:gd name="T27" fmla="*/ 8 h 234"/>
              <a:gd name="T28" fmla="*/ 107 w 250"/>
              <a:gd name="T29" fmla="*/ 15 h 234"/>
              <a:gd name="T30" fmla="*/ 120 w 250"/>
              <a:gd name="T31" fmla="*/ 37 h 234"/>
              <a:gd name="T32" fmla="*/ 131 w 250"/>
              <a:gd name="T33" fmla="*/ 60 h 234"/>
              <a:gd name="T34" fmla="*/ 164 w 250"/>
              <a:gd name="T35" fmla="*/ 25 h 234"/>
              <a:gd name="T36" fmla="*/ 187 w 250"/>
              <a:gd name="T37" fmla="*/ 11 h 234"/>
              <a:gd name="T38" fmla="*/ 205 w 250"/>
              <a:gd name="T39" fmla="*/ 19 h 234"/>
              <a:gd name="T40" fmla="*/ 214 w 250"/>
              <a:gd name="T41" fmla="*/ 34 h 234"/>
              <a:gd name="T42" fmla="*/ 203 w 250"/>
              <a:gd name="T43" fmla="*/ 57 h 234"/>
              <a:gd name="T44" fmla="*/ 166 w 250"/>
              <a:gd name="T45" fmla="*/ 100 h 234"/>
              <a:gd name="T46" fmla="*/ 217 w 250"/>
              <a:gd name="T47" fmla="*/ 98 h 234"/>
              <a:gd name="T48" fmla="*/ 244 w 250"/>
              <a:gd name="T49" fmla="*/ 104 h 234"/>
              <a:gd name="T50" fmla="*/ 249 w 250"/>
              <a:gd name="T51" fmla="*/ 115 h 234"/>
              <a:gd name="T52" fmla="*/ 247 w 250"/>
              <a:gd name="T53" fmla="*/ 129 h 234"/>
              <a:gd name="T54" fmla="*/ 245 w 250"/>
              <a:gd name="T55" fmla="*/ 134 h 234"/>
              <a:gd name="T56" fmla="*/ 241 w 250"/>
              <a:gd name="T57" fmla="*/ 141 h 234"/>
              <a:gd name="T58" fmla="*/ 227 w 250"/>
              <a:gd name="T59" fmla="*/ 147 h 234"/>
              <a:gd name="T60" fmla="*/ 187 w 250"/>
              <a:gd name="T61" fmla="*/ 151 h 234"/>
              <a:gd name="T62" fmla="*/ 160 w 250"/>
              <a:gd name="T63" fmla="*/ 148 h 234"/>
              <a:gd name="T64" fmla="*/ 168 w 250"/>
              <a:gd name="T65" fmla="*/ 168 h 234"/>
              <a:gd name="T66" fmla="*/ 176 w 250"/>
              <a:gd name="T67" fmla="*/ 194 h 234"/>
              <a:gd name="T68" fmla="*/ 176 w 250"/>
              <a:gd name="T69" fmla="*/ 211 h 234"/>
              <a:gd name="T70" fmla="*/ 170 w 250"/>
              <a:gd name="T71" fmla="*/ 221 h 234"/>
              <a:gd name="T72" fmla="*/ 156 w 250"/>
              <a:gd name="T73" fmla="*/ 230 h 234"/>
              <a:gd name="T74" fmla="*/ 130 w 250"/>
              <a:gd name="T75" fmla="*/ 226 h 234"/>
              <a:gd name="T76" fmla="*/ 122 w 250"/>
              <a:gd name="T77" fmla="*/ 213 h 234"/>
              <a:gd name="T78" fmla="*/ 110 w 250"/>
              <a:gd name="T79" fmla="*/ 169 h 234"/>
              <a:gd name="T80" fmla="*/ 92 w 250"/>
              <a:gd name="T81" fmla="*/ 192 h 234"/>
              <a:gd name="T82" fmla="*/ 87 w 250"/>
              <a:gd name="T83" fmla="*/ 197 h 234"/>
              <a:gd name="T84" fmla="*/ 84 w 250"/>
              <a:gd name="T85" fmla="*/ 201 h 234"/>
              <a:gd name="T86" fmla="*/ 65 w 250"/>
              <a:gd name="T87" fmla="*/ 212 h 234"/>
              <a:gd name="T88" fmla="*/ 50 w 250"/>
              <a:gd name="T89" fmla="*/ 204 h 234"/>
              <a:gd name="T90" fmla="*/ 44 w 250"/>
              <a:gd name="T91" fmla="*/ 198 h 234"/>
              <a:gd name="T92" fmla="*/ 38 w 250"/>
              <a:gd name="T93" fmla="*/ 185 h 234"/>
              <a:gd name="T94" fmla="*/ 43 w 250"/>
              <a:gd name="T95" fmla="*/ 167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50" h="234">
                <a:moveTo>
                  <a:pt x="43" y="167"/>
                </a:moveTo>
                <a:cubicBezTo>
                  <a:pt x="70" y="133"/>
                  <a:pt x="70" y="133"/>
                  <a:pt x="70" y="133"/>
                </a:cubicBezTo>
                <a:cubicBezTo>
                  <a:pt x="60" y="134"/>
                  <a:pt x="61" y="134"/>
                  <a:pt x="48" y="134"/>
                </a:cubicBezTo>
                <a:cubicBezTo>
                  <a:pt x="34" y="133"/>
                  <a:pt x="24" y="132"/>
                  <a:pt x="19" y="130"/>
                </a:cubicBezTo>
                <a:cubicBezTo>
                  <a:pt x="13" y="128"/>
                  <a:pt x="9" y="126"/>
                  <a:pt x="6" y="123"/>
                </a:cubicBezTo>
                <a:cubicBezTo>
                  <a:pt x="1" y="119"/>
                  <a:pt x="0" y="112"/>
                  <a:pt x="1" y="103"/>
                </a:cubicBezTo>
                <a:cubicBezTo>
                  <a:pt x="2" y="93"/>
                  <a:pt x="6" y="86"/>
                  <a:pt x="11" y="81"/>
                </a:cubicBezTo>
                <a:cubicBezTo>
                  <a:pt x="15" y="77"/>
                  <a:pt x="18" y="76"/>
                  <a:pt x="23" y="76"/>
                </a:cubicBezTo>
                <a:cubicBezTo>
                  <a:pt x="81" y="78"/>
                  <a:pt x="81" y="78"/>
                  <a:pt x="81" y="78"/>
                </a:cubicBezTo>
                <a:cubicBezTo>
                  <a:pt x="65" y="49"/>
                  <a:pt x="65" y="49"/>
                  <a:pt x="65" y="49"/>
                </a:cubicBezTo>
                <a:cubicBezTo>
                  <a:pt x="58" y="40"/>
                  <a:pt x="56" y="33"/>
                  <a:pt x="57" y="27"/>
                </a:cubicBezTo>
                <a:cubicBezTo>
                  <a:pt x="58" y="21"/>
                  <a:pt x="62" y="16"/>
                  <a:pt x="67" y="12"/>
                </a:cubicBezTo>
                <a:cubicBezTo>
                  <a:pt x="74" y="6"/>
                  <a:pt x="80" y="2"/>
                  <a:pt x="85" y="1"/>
                </a:cubicBezTo>
                <a:cubicBezTo>
                  <a:pt x="90" y="0"/>
                  <a:pt x="95" y="2"/>
                  <a:pt x="101" y="8"/>
                </a:cubicBezTo>
                <a:cubicBezTo>
                  <a:pt x="104" y="11"/>
                  <a:pt x="106" y="13"/>
                  <a:pt x="107" y="15"/>
                </a:cubicBezTo>
                <a:cubicBezTo>
                  <a:pt x="110" y="19"/>
                  <a:pt x="112" y="20"/>
                  <a:pt x="120" y="37"/>
                </a:cubicBezTo>
                <a:cubicBezTo>
                  <a:pt x="129" y="55"/>
                  <a:pt x="128" y="51"/>
                  <a:pt x="131" y="60"/>
                </a:cubicBezTo>
                <a:cubicBezTo>
                  <a:pt x="164" y="25"/>
                  <a:pt x="164" y="25"/>
                  <a:pt x="164" y="25"/>
                </a:cubicBezTo>
                <a:cubicBezTo>
                  <a:pt x="173" y="16"/>
                  <a:pt x="180" y="11"/>
                  <a:pt x="187" y="11"/>
                </a:cubicBezTo>
                <a:cubicBezTo>
                  <a:pt x="193" y="10"/>
                  <a:pt x="200" y="13"/>
                  <a:pt x="205" y="19"/>
                </a:cubicBezTo>
                <a:cubicBezTo>
                  <a:pt x="210" y="24"/>
                  <a:pt x="213" y="29"/>
                  <a:pt x="214" y="34"/>
                </a:cubicBezTo>
                <a:cubicBezTo>
                  <a:pt x="214" y="39"/>
                  <a:pt x="211" y="47"/>
                  <a:pt x="203" y="57"/>
                </a:cubicBezTo>
                <a:cubicBezTo>
                  <a:pt x="166" y="100"/>
                  <a:pt x="166" y="100"/>
                  <a:pt x="166" y="100"/>
                </a:cubicBezTo>
                <a:cubicBezTo>
                  <a:pt x="217" y="98"/>
                  <a:pt x="217" y="98"/>
                  <a:pt x="217" y="98"/>
                </a:cubicBezTo>
                <a:cubicBezTo>
                  <a:pt x="229" y="96"/>
                  <a:pt x="238" y="98"/>
                  <a:pt x="244" y="104"/>
                </a:cubicBezTo>
                <a:cubicBezTo>
                  <a:pt x="247" y="107"/>
                  <a:pt x="249" y="111"/>
                  <a:pt x="249" y="115"/>
                </a:cubicBezTo>
                <a:cubicBezTo>
                  <a:pt x="250" y="120"/>
                  <a:pt x="249" y="124"/>
                  <a:pt x="247" y="129"/>
                </a:cubicBezTo>
                <a:cubicBezTo>
                  <a:pt x="247" y="130"/>
                  <a:pt x="246" y="132"/>
                  <a:pt x="245" y="134"/>
                </a:cubicBezTo>
                <a:cubicBezTo>
                  <a:pt x="244" y="137"/>
                  <a:pt x="243" y="140"/>
                  <a:pt x="241" y="141"/>
                </a:cubicBezTo>
                <a:cubicBezTo>
                  <a:pt x="239" y="144"/>
                  <a:pt x="234" y="146"/>
                  <a:pt x="227" y="147"/>
                </a:cubicBezTo>
                <a:cubicBezTo>
                  <a:pt x="221" y="149"/>
                  <a:pt x="207" y="150"/>
                  <a:pt x="187" y="151"/>
                </a:cubicBezTo>
                <a:cubicBezTo>
                  <a:pt x="175" y="152"/>
                  <a:pt x="161" y="148"/>
                  <a:pt x="160" y="148"/>
                </a:cubicBezTo>
                <a:cubicBezTo>
                  <a:pt x="161" y="151"/>
                  <a:pt x="165" y="161"/>
                  <a:pt x="168" y="168"/>
                </a:cubicBezTo>
                <a:cubicBezTo>
                  <a:pt x="168" y="171"/>
                  <a:pt x="173" y="181"/>
                  <a:pt x="176" y="194"/>
                </a:cubicBezTo>
                <a:cubicBezTo>
                  <a:pt x="179" y="206"/>
                  <a:pt x="176" y="203"/>
                  <a:pt x="176" y="211"/>
                </a:cubicBezTo>
                <a:cubicBezTo>
                  <a:pt x="176" y="214"/>
                  <a:pt x="174" y="217"/>
                  <a:pt x="170" y="221"/>
                </a:cubicBezTo>
                <a:cubicBezTo>
                  <a:pt x="166" y="226"/>
                  <a:pt x="161" y="228"/>
                  <a:pt x="156" y="230"/>
                </a:cubicBezTo>
                <a:cubicBezTo>
                  <a:pt x="147" y="234"/>
                  <a:pt x="137" y="233"/>
                  <a:pt x="130" y="226"/>
                </a:cubicBezTo>
                <a:cubicBezTo>
                  <a:pt x="127" y="223"/>
                  <a:pt x="125" y="219"/>
                  <a:pt x="122" y="213"/>
                </a:cubicBezTo>
                <a:cubicBezTo>
                  <a:pt x="118" y="188"/>
                  <a:pt x="117" y="189"/>
                  <a:pt x="110" y="169"/>
                </a:cubicBezTo>
                <a:cubicBezTo>
                  <a:pt x="92" y="192"/>
                  <a:pt x="92" y="192"/>
                  <a:pt x="92" y="192"/>
                </a:cubicBezTo>
                <a:cubicBezTo>
                  <a:pt x="90" y="193"/>
                  <a:pt x="88" y="195"/>
                  <a:pt x="87" y="197"/>
                </a:cubicBezTo>
                <a:cubicBezTo>
                  <a:pt x="86" y="198"/>
                  <a:pt x="85" y="200"/>
                  <a:pt x="84" y="201"/>
                </a:cubicBezTo>
                <a:cubicBezTo>
                  <a:pt x="76" y="209"/>
                  <a:pt x="70" y="212"/>
                  <a:pt x="65" y="212"/>
                </a:cubicBezTo>
                <a:cubicBezTo>
                  <a:pt x="60" y="211"/>
                  <a:pt x="55" y="209"/>
                  <a:pt x="50" y="204"/>
                </a:cubicBezTo>
                <a:cubicBezTo>
                  <a:pt x="50" y="203"/>
                  <a:pt x="48" y="202"/>
                  <a:pt x="44" y="198"/>
                </a:cubicBezTo>
                <a:cubicBezTo>
                  <a:pt x="41" y="195"/>
                  <a:pt x="39" y="191"/>
                  <a:pt x="38" y="185"/>
                </a:cubicBezTo>
                <a:cubicBezTo>
                  <a:pt x="37" y="179"/>
                  <a:pt x="39" y="173"/>
                  <a:pt x="43" y="16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729882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7" name="Rectangle 28">
            <a:extLst>
              <a:ext uri="{FF2B5EF4-FFF2-40B4-BE49-F238E27FC236}">
                <a16:creationId xmlns:a16="http://schemas.microsoft.com/office/drawing/2014/main" id="{09646535-AEF6-4883-A4F9-EEC1F8B431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30">
            <a:extLst>
              <a:ext uri="{FF2B5EF4-FFF2-40B4-BE49-F238E27FC236}">
                <a16:creationId xmlns:a16="http://schemas.microsoft.com/office/drawing/2014/main" id="{DB7EFF05-A8DA-4B3E-9C21-7A04283D48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49" name="Rectangle 32">
            <a:extLst>
              <a:ext uri="{FF2B5EF4-FFF2-40B4-BE49-F238E27FC236}">
                <a16:creationId xmlns:a16="http://schemas.microsoft.com/office/drawing/2014/main" id="{65D6A032-F742-47E1-82F2-1EC629434C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34">
            <a:extLst>
              <a:ext uri="{FF2B5EF4-FFF2-40B4-BE49-F238E27FC236}">
                <a16:creationId xmlns:a16="http://schemas.microsoft.com/office/drawing/2014/main" id="{A9AF7C97-BADA-4A0C-82CB-5BB641BABC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51" name="Freeform: Shape 36">
            <a:extLst>
              <a:ext uri="{FF2B5EF4-FFF2-40B4-BE49-F238E27FC236}">
                <a16:creationId xmlns:a16="http://schemas.microsoft.com/office/drawing/2014/main" id="{CD9C6F9B-2CB0-4FD8-8F6E-C04D4CE098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760324" cy="6434340"/>
          </a:xfrm>
          <a:custGeom>
            <a:avLst/>
            <a:gdLst>
              <a:gd name="connsiteX0" fmla="*/ 0 w 7760324"/>
              <a:gd name="connsiteY0" fmla="*/ 0 h 6434340"/>
              <a:gd name="connsiteX1" fmla="*/ 7193558 w 7760324"/>
              <a:gd name="connsiteY1" fmla="*/ 0 h 6434340"/>
              <a:gd name="connsiteX2" fmla="*/ 7270378 w 7760324"/>
              <a:gd name="connsiteY2" fmla="*/ 141666 h 6434340"/>
              <a:gd name="connsiteX3" fmla="*/ 7477890 w 7760324"/>
              <a:gd name="connsiteY3" fmla="*/ 744772 h 6434340"/>
              <a:gd name="connsiteX4" fmla="*/ 7459137 w 7760324"/>
              <a:gd name="connsiteY4" fmla="*/ 3396664 h 6434340"/>
              <a:gd name="connsiteX5" fmla="*/ 5749038 w 7760324"/>
              <a:gd name="connsiteY5" fmla="*/ 5643529 h 6434340"/>
              <a:gd name="connsiteX6" fmla="*/ 5004621 w 7760324"/>
              <a:gd name="connsiteY6" fmla="*/ 6096153 h 6434340"/>
              <a:gd name="connsiteX7" fmla="*/ 3484742 w 7760324"/>
              <a:gd name="connsiteY7" fmla="*/ 6399972 h 6434340"/>
              <a:gd name="connsiteX8" fmla="*/ 1300034 w 7760324"/>
              <a:gd name="connsiteY8" fmla="*/ 5884178 h 6434340"/>
              <a:gd name="connsiteX9" fmla="*/ 248715 w 7760324"/>
              <a:gd name="connsiteY9" fmla="*/ 5048740 h 6434340"/>
              <a:gd name="connsiteX10" fmla="*/ 0 w 7760324"/>
              <a:gd name="connsiteY10" fmla="*/ 4799696 h 6434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760324" h="6434340">
                <a:moveTo>
                  <a:pt x="0" y="0"/>
                </a:moveTo>
                <a:lnTo>
                  <a:pt x="7193558" y="0"/>
                </a:lnTo>
                <a:lnTo>
                  <a:pt x="7270378" y="141666"/>
                </a:lnTo>
                <a:cubicBezTo>
                  <a:pt x="7374759" y="354823"/>
                  <a:pt x="7479140" y="567979"/>
                  <a:pt x="7477890" y="744772"/>
                </a:cubicBezTo>
                <a:cubicBezTo>
                  <a:pt x="7860620" y="1526346"/>
                  <a:pt x="7854369" y="2410310"/>
                  <a:pt x="7459137" y="3396664"/>
                </a:cubicBezTo>
                <a:cubicBezTo>
                  <a:pt x="7063906" y="4383018"/>
                  <a:pt x="6458662" y="5119852"/>
                  <a:pt x="5749038" y="5643529"/>
                </a:cubicBezTo>
                <a:cubicBezTo>
                  <a:pt x="5571320" y="5818646"/>
                  <a:pt x="5358807" y="5922711"/>
                  <a:pt x="5004621" y="6096153"/>
                </a:cubicBezTo>
                <a:cubicBezTo>
                  <a:pt x="4508758" y="6338972"/>
                  <a:pt x="3978103" y="6510739"/>
                  <a:pt x="3484742" y="6399972"/>
                </a:cubicBezTo>
                <a:cubicBezTo>
                  <a:pt x="2955337" y="6394946"/>
                  <a:pt x="2250713" y="6211452"/>
                  <a:pt x="1300034" y="5884178"/>
                </a:cubicBezTo>
                <a:cubicBezTo>
                  <a:pt x="904856" y="5615219"/>
                  <a:pt x="554416" y="5336740"/>
                  <a:pt x="248715" y="5048740"/>
                </a:cubicBezTo>
                <a:lnTo>
                  <a:pt x="0" y="4799696"/>
                </a:lnTo>
                <a:close/>
              </a:path>
            </a:pathLst>
          </a:cu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EB098A45-9D2D-4800-8F54-DE7B20D91C49}"/>
              </a:ext>
            </a:extLst>
          </p:cNvPr>
          <p:cNvSpPr>
            <a:spLocks noGrp="1"/>
          </p:cNvSpPr>
          <p:nvPr>
            <p:ph type="title"/>
          </p:nvPr>
        </p:nvSpPr>
        <p:spPr>
          <a:xfrm>
            <a:off x="720000" y="720000"/>
            <a:ext cx="5015638" cy="3136192"/>
          </a:xfrm>
        </p:spPr>
        <p:txBody>
          <a:bodyPr vert="horz" wrap="square" lIns="0" tIns="0" rIns="0" bIns="0" rtlCol="0" anchor="ctr" anchorCtr="0">
            <a:normAutofit fontScale="90000"/>
          </a:bodyPr>
          <a:lstStyle/>
          <a:p>
            <a:pPr algn="ctr">
              <a:lnSpc>
                <a:spcPct val="90000"/>
              </a:lnSpc>
            </a:pPr>
            <a:r>
              <a:rPr lang="en-US" sz="3900" spc="-100" dirty="0" err="1"/>
              <a:t>Projektarbeit</a:t>
            </a:r>
            <a:r>
              <a:rPr lang="en-US" sz="3900" spc="-100" dirty="0"/>
              <a:t> </a:t>
            </a:r>
            <a:br>
              <a:rPr lang="hr-HR" sz="3900" spc="-100" dirty="0"/>
            </a:br>
            <a:br>
              <a:rPr lang="en-US" sz="3900" spc="-100" dirty="0"/>
            </a:br>
            <a:r>
              <a:rPr lang="hr-HR" sz="2700" dirty="0"/>
              <a:t>ARBEITSAUFTRAG!</a:t>
            </a:r>
            <a:br>
              <a:rPr lang="hr-HR" sz="4000" dirty="0"/>
            </a:br>
            <a:br>
              <a:rPr lang="en-US" sz="3900" spc="-100" dirty="0"/>
            </a:br>
            <a:r>
              <a:rPr lang="en-US" sz="3900" spc="-100" dirty="0"/>
              <a:t> </a:t>
            </a:r>
            <a:r>
              <a:rPr lang="en-US" sz="3900" spc="-100" dirty="0" err="1"/>
              <a:t>Organisiert</a:t>
            </a:r>
            <a:r>
              <a:rPr lang="en-US" sz="3900" spc="-100" dirty="0"/>
              <a:t> </a:t>
            </a:r>
            <a:r>
              <a:rPr lang="en-US" sz="3900" spc="-100" dirty="0" err="1"/>
              <a:t>euch</a:t>
            </a:r>
            <a:r>
              <a:rPr lang="en-US" sz="3900" spc="-100" dirty="0"/>
              <a:t> in Gruppen</a:t>
            </a:r>
            <a:r>
              <a:rPr lang="hr-HR" sz="3900" spc="-100" dirty="0"/>
              <a:t> ( 3-4)</a:t>
            </a:r>
            <a:r>
              <a:rPr lang="en-US" sz="3900" spc="-100" dirty="0"/>
              <a:t> </a:t>
            </a:r>
            <a:r>
              <a:rPr lang="hr-HR" sz="3900" spc="-100" dirty="0"/>
              <a:t>und erstellt ein eigenes Prospekt!</a:t>
            </a:r>
            <a:endParaRPr lang="en-US" sz="3900" spc="-100" dirty="0"/>
          </a:p>
        </p:txBody>
      </p:sp>
      <p:grpSp>
        <p:nvGrpSpPr>
          <p:cNvPr id="52" name="Group 38">
            <a:extLst>
              <a:ext uri="{FF2B5EF4-FFF2-40B4-BE49-F238E27FC236}">
                <a16:creationId xmlns:a16="http://schemas.microsoft.com/office/drawing/2014/main" id="{58CE1DD1-65E2-46E3-8E5D-3D9551ADC0A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435063" y="1460855"/>
            <a:ext cx="4904299" cy="5511445"/>
            <a:chOff x="6435063" y="1460855"/>
            <a:chExt cx="4904299" cy="5511445"/>
          </a:xfrm>
        </p:grpSpPr>
        <p:sp>
          <p:nvSpPr>
            <p:cNvPr id="40" name="Freeform 79">
              <a:extLst>
                <a:ext uri="{FF2B5EF4-FFF2-40B4-BE49-F238E27FC236}">
                  <a16:creationId xmlns:a16="http://schemas.microsoft.com/office/drawing/2014/main" id="{BA46EBEE-EDAC-420B-8980-1CC96D332A1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0671651" y="5894855"/>
              <a:ext cx="667711" cy="1077445"/>
            </a:xfrm>
            <a:custGeom>
              <a:avLst/>
              <a:gdLst>
                <a:gd name="T0" fmla="*/ 15 w 49"/>
                <a:gd name="T1" fmla="*/ 65 h 79"/>
                <a:gd name="T2" fmla="*/ 12 w 49"/>
                <a:gd name="T3" fmla="*/ 54 h 79"/>
                <a:gd name="T4" fmla="*/ 8 w 49"/>
                <a:gd name="T5" fmla="*/ 33 h 79"/>
                <a:gd name="T6" fmla="*/ 38 w 49"/>
                <a:gd name="T7" fmla="*/ 24 h 79"/>
                <a:gd name="T8" fmla="*/ 45 w 49"/>
                <a:gd name="T9" fmla="*/ 70 h 79"/>
                <a:gd name="T10" fmla="*/ 15 w 49"/>
                <a:gd name="T11" fmla="*/ 65 h 79"/>
              </a:gdLst>
              <a:ahLst/>
              <a:cxnLst>
                <a:cxn ang="0">
                  <a:pos x="T0" y="T1"/>
                </a:cxn>
                <a:cxn ang="0">
                  <a:pos x="T2" y="T3"/>
                </a:cxn>
                <a:cxn ang="0">
                  <a:pos x="T4" y="T5"/>
                </a:cxn>
                <a:cxn ang="0">
                  <a:pos x="T6" y="T7"/>
                </a:cxn>
                <a:cxn ang="0">
                  <a:pos x="T8" y="T9"/>
                </a:cxn>
                <a:cxn ang="0">
                  <a:pos x="T10" y="T11"/>
                </a:cxn>
              </a:cxnLst>
              <a:rect l="0" t="0" r="r" b="b"/>
              <a:pathLst>
                <a:path w="49" h="79">
                  <a:moveTo>
                    <a:pt x="15" y="65"/>
                  </a:moveTo>
                  <a:cubicBezTo>
                    <a:pt x="14" y="59"/>
                    <a:pt x="13" y="58"/>
                    <a:pt x="12" y="54"/>
                  </a:cubicBezTo>
                  <a:cubicBezTo>
                    <a:pt x="11" y="45"/>
                    <a:pt x="10" y="40"/>
                    <a:pt x="8" y="33"/>
                  </a:cubicBezTo>
                  <a:cubicBezTo>
                    <a:pt x="0" y="9"/>
                    <a:pt x="34" y="0"/>
                    <a:pt x="38" y="24"/>
                  </a:cubicBezTo>
                  <a:cubicBezTo>
                    <a:pt x="43" y="43"/>
                    <a:pt x="49" y="60"/>
                    <a:pt x="45" y="70"/>
                  </a:cubicBezTo>
                  <a:cubicBezTo>
                    <a:pt x="38" y="77"/>
                    <a:pt x="19" y="79"/>
                    <a:pt x="15" y="65"/>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sp>
          <p:nvSpPr>
            <p:cNvPr id="41" name="Freeform 80">
              <a:extLst>
                <a:ext uri="{FF2B5EF4-FFF2-40B4-BE49-F238E27FC236}">
                  <a16:creationId xmlns:a16="http://schemas.microsoft.com/office/drawing/2014/main" id="{77940BD3-2762-48F7-9EED-0890C00B163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6435063" y="3856192"/>
              <a:ext cx="895341" cy="460318"/>
            </a:xfrm>
            <a:custGeom>
              <a:avLst/>
              <a:gdLst>
                <a:gd name="T0" fmla="*/ 53 w 66"/>
                <a:gd name="T1" fmla="*/ 33 h 34"/>
                <a:gd name="T2" fmla="*/ 39 w 66"/>
                <a:gd name="T3" fmla="*/ 33 h 34"/>
                <a:gd name="T4" fmla="*/ 21 w 66"/>
                <a:gd name="T5" fmla="*/ 33 h 34"/>
                <a:gd name="T6" fmla="*/ 12 w 66"/>
                <a:gd name="T7" fmla="*/ 32 h 34"/>
                <a:gd name="T8" fmla="*/ 3 w 66"/>
                <a:gd name="T9" fmla="*/ 28 h 34"/>
                <a:gd name="T10" fmla="*/ 0 w 66"/>
                <a:gd name="T11" fmla="*/ 21 h 34"/>
                <a:gd name="T12" fmla="*/ 0 w 66"/>
                <a:gd name="T13" fmla="*/ 16 h 34"/>
                <a:gd name="T14" fmla="*/ 3 w 66"/>
                <a:gd name="T15" fmla="*/ 7 h 34"/>
                <a:gd name="T16" fmla="*/ 11 w 66"/>
                <a:gd name="T17" fmla="*/ 3 h 34"/>
                <a:gd name="T18" fmla="*/ 23 w 66"/>
                <a:gd name="T19" fmla="*/ 2 h 34"/>
                <a:gd name="T20" fmla="*/ 43 w 66"/>
                <a:gd name="T21" fmla="*/ 0 h 34"/>
                <a:gd name="T22" fmla="*/ 48 w 66"/>
                <a:gd name="T23" fmla="*/ 0 h 34"/>
                <a:gd name="T24" fmla="*/ 62 w 66"/>
                <a:gd name="T25" fmla="*/ 4 h 34"/>
                <a:gd name="T26" fmla="*/ 66 w 66"/>
                <a:gd name="T27" fmla="*/ 13 h 34"/>
                <a:gd name="T28" fmla="*/ 66 w 66"/>
                <a:gd name="T29" fmla="*/ 20 h 34"/>
                <a:gd name="T30" fmla="*/ 62 w 66"/>
                <a:gd name="T31" fmla="*/ 29 h 34"/>
                <a:gd name="T32" fmla="*/ 53 w 66"/>
                <a:gd name="T33" fmla="*/ 33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6" h="34">
                  <a:moveTo>
                    <a:pt x="53" y="33"/>
                  </a:moveTo>
                  <a:cubicBezTo>
                    <a:pt x="47" y="33"/>
                    <a:pt x="53" y="34"/>
                    <a:pt x="39" y="33"/>
                  </a:cubicBezTo>
                  <a:cubicBezTo>
                    <a:pt x="24" y="33"/>
                    <a:pt x="21" y="33"/>
                    <a:pt x="21" y="33"/>
                  </a:cubicBezTo>
                  <a:cubicBezTo>
                    <a:pt x="12" y="32"/>
                    <a:pt x="12" y="32"/>
                    <a:pt x="12" y="32"/>
                  </a:cubicBezTo>
                  <a:cubicBezTo>
                    <a:pt x="7" y="31"/>
                    <a:pt x="4" y="30"/>
                    <a:pt x="3" y="28"/>
                  </a:cubicBezTo>
                  <a:cubicBezTo>
                    <a:pt x="1" y="26"/>
                    <a:pt x="0" y="24"/>
                    <a:pt x="0" y="21"/>
                  </a:cubicBezTo>
                  <a:cubicBezTo>
                    <a:pt x="0" y="21"/>
                    <a:pt x="0" y="19"/>
                    <a:pt x="0" y="16"/>
                  </a:cubicBezTo>
                  <a:cubicBezTo>
                    <a:pt x="0" y="13"/>
                    <a:pt x="1" y="10"/>
                    <a:pt x="3" y="7"/>
                  </a:cubicBezTo>
                  <a:cubicBezTo>
                    <a:pt x="4" y="5"/>
                    <a:pt x="7" y="3"/>
                    <a:pt x="11" y="3"/>
                  </a:cubicBezTo>
                  <a:cubicBezTo>
                    <a:pt x="16" y="2"/>
                    <a:pt x="20" y="2"/>
                    <a:pt x="23" y="2"/>
                  </a:cubicBezTo>
                  <a:cubicBezTo>
                    <a:pt x="32" y="1"/>
                    <a:pt x="37" y="0"/>
                    <a:pt x="43" y="0"/>
                  </a:cubicBezTo>
                  <a:cubicBezTo>
                    <a:pt x="48" y="0"/>
                    <a:pt x="48" y="0"/>
                    <a:pt x="48" y="0"/>
                  </a:cubicBezTo>
                  <a:cubicBezTo>
                    <a:pt x="54" y="1"/>
                    <a:pt x="59" y="3"/>
                    <a:pt x="62" y="4"/>
                  </a:cubicBezTo>
                  <a:cubicBezTo>
                    <a:pt x="65" y="6"/>
                    <a:pt x="66" y="9"/>
                    <a:pt x="66" y="13"/>
                  </a:cubicBezTo>
                  <a:cubicBezTo>
                    <a:pt x="66" y="15"/>
                    <a:pt x="66" y="17"/>
                    <a:pt x="66" y="20"/>
                  </a:cubicBezTo>
                  <a:cubicBezTo>
                    <a:pt x="65" y="23"/>
                    <a:pt x="64" y="26"/>
                    <a:pt x="62" y="29"/>
                  </a:cubicBezTo>
                  <a:cubicBezTo>
                    <a:pt x="60" y="31"/>
                    <a:pt x="57" y="32"/>
                    <a:pt x="53" y="33"/>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sp>
          <p:nvSpPr>
            <p:cNvPr id="42" name="Freeform 82">
              <a:extLst>
                <a:ext uri="{FF2B5EF4-FFF2-40B4-BE49-F238E27FC236}">
                  <a16:creationId xmlns:a16="http://schemas.microsoft.com/office/drawing/2014/main" id="{9A8D39D2-38DC-4485-99D4-ED78E343683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0755114" y="1460855"/>
              <a:ext cx="500784" cy="910515"/>
            </a:xfrm>
            <a:custGeom>
              <a:avLst/>
              <a:gdLst>
                <a:gd name="T0" fmla="*/ 3 w 37"/>
                <a:gd name="T1" fmla="*/ 28 h 67"/>
                <a:gd name="T2" fmla="*/ 4 w 37"/>
                <a:gd name="T3" fmla="*/ 19 h 67"/>
                <a:gd name="T4" fmla="*/ 5 w 37"/>
                <a:gd name="T5" fmla="*/ 12 h 67"/>
                <a:gd name="T6" fmla="*/ 13 w 37"/>
                <a:gd name="T7" fmla="*/ 1 h 67"/>
                <a:gd name="T8" fmla="*/ 25 w 37"/>
                <a:gd name="T9" fmla="*/ 1 h 67"/>
                <a:gd name="T10" fmla="*/ 35 w 37"/>
                <a:gd name="T11" fmla="*/ 7 h 67"/>
                <a:gd name="T12" fmla="*/ 33 w 37"/>
                <a:gd name="T13" fmla="*/ 47 h 67"/>
                <a:gd name="T14" fmla="*/ 24 w 37"/>
                <a:gd name="T15" fmla="*/ 65 h 67"/>
                <a:gd name="T16" fmla="*/ 13 w 37"/>
                <a:gd name="T17" fmla="*/ 66 h 67"/>
                <a:gd name="T18" fmla="*/ 2 w 37"/>
                <a:gd name="T19" fmla="*/ 60 h 67"/>
                <a:gd name="T20" fmla="*/ 1 w 37"/>
                <a:gd name="T21" fmla="*/ 48 h 67"/>
                <a:gd name="T22" fmla="*/ 3 w 37"/>
                <a:gd name="T23" fmla="*/ 28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7" h="67">
                  <a:moveTo>
                    <a:pt x="3" y="28"/>
                  </a:moveTo>
                  <a:cubicBezTo>
                    <a:pt x="3" y="25"/>
                    <a:pt x="4" y="20"/>
                    <a:pt x="4" y="19"/>
                  </a:cubicBezTo>
                  <a:cubicBezTo>
                    <a:pt x="5" y="12"/>
                    <a:pt x="5" y="12"/>
                    <a:pt x="5" y="12"/>
                  </a:cubicBezTo>
                  <a:cubicBezTo>
                    <a:pt x="7" y="6"/>
                    <a:pt x="10" y="3"/>
                    <a:pt x="13" y="1"/>
                  </a:cubicBezTo>
                  <a:cubicBezTo>
                    <a:pt x="16" y="0"/>
                    <a:pt x="20" y="0"/>
                    <a:pt x="25" y="1"/>
                  </a:cubicBezTo>
                  <a:cubicBezTo>
                    <a:pt x="30" y="2"/>
                    <a:pt x="34" y="4"/>
                    <a:pt x="35" y="7"/>
                  </a:cubicBezTo>
                  <a:cubicBezTo>
                    <a:pt x="37" y="11"/>
                    <a:pt x="33" y="43"/>
                    <a:pt x="33" y="47"/>
                  </a:cubicBezTo>
                  <a:cubicBezTo>
                    <a:pt x="32" y="57"/>
                    <a:pt x="30" y="63"/>
                    <a:pt x="24" y="65"/>
                  </a:cubicBezTo>
                  <a:cubicBezTo>
                    <a:pt x="21" y="67"/>
                    <a:pt x="17" y="67"/>
                    <a:pt x="13" y="66"/>
                  </a:cubicBezTo>
                  <a:cubicBezTo>
                    <a:pt x="8" y="66"/>
                    <a:pt x="4" y="64"/>
                    <a:pt x="2" y="60"/>
                  </a:cubicBezTo>
                  <a:cubicBezTo>
                    <a:pt x="1" y="57"/>
                    <a:pt x="0" y="53"/>
                    <a:pt x="1" y="48"/>
                  </a:cubicBezTo>
                  <a:cubicBezTo>
                    <a:pt x="1" y="48"/>
                    <a:pt x="3" y="30"/>
                    <a:pt x="3" y="28"/>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sp>
          <p:nvSpPr>
            <p:cNvPr id="43" name="Freeform 83">
              <a:extLst>
                <a:ext uri="{FF2B5EF4-FFF2-40B4-BE49-F238E27FC236}">
                  <a16:creationId xmlns:a16="http://schemas.microsoft.com/office/drawing/2014/main" id="{6D44268A-9D5E-4A1A-B4F8-95251A18ACB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8963820" y="1482445"/>
              <a:ext cx="515958" cy="910515"/>
            </a:xfrm>
            <a:custGeom>
              <a:avLst/>
              <a:gdLst>
                <a:gd name="T0" fmla="*/ 36 w 38"/>
                <a:gd name="T1" fmla="*/ 58 h 67"/>
                <a:gd name="T2" fmla="*/ 33 w 38"/>
                <a:gd name="T3" fmla="*/ 63 h 67"/>
                <a:gd name="T4" fmla="*/ 27 w 38"/>
                <a:gd name="T5" fmla="*/ 65 h 67"/>
                <a:gd name="T6" fmla="*/ 24 w 38"/>
                <a:gd name="T7" fmla="*/ 66 h 67"/>
                <a:gd name="T8" fmla="*/ 16 w 38"/>
                <a:gd name="T9" fmla="*/ 65 h 67"/>
                <a:gd name="T10" fmla="*/ 9 w 38"/>
                <a:gd name="T11" fmla="*/ 59 h 67"/>
                <a:gd name="T12" fmla="*/ 6 w 38"/>
                <a:gd name="T13" fmla="*/ 48 h 67"/>
                <a:gd name="T14" fmla="*/ 5 w 38"/>
                <a:gd name="T15" fmla="*/ 37 h 67"/>
                <a:gd name="T16" fmla="*/ 2 w 38"/>
                <a:gd name="T17" fmla="*/ 22 h 67"/>
                <a:gd name="T18" fmla="*/ 1 w 38"/>
                <a:gd name="T19" fmla="*/ 9 h 67"/>
                <a:gd name="T20" fmla="*/ 13 w 38"/>
                <a:gd name="T21" fmla="*/ 1 h 67"/>
                <a:gd name="T22" fmla="*/ 23 w 38"/>
                <a:gd name="T23" fmla="*/ 2 h 67"/>
                <a:gd name="T24" fmla="*/ 28 w 38"/>
                <a:gd name="T25" fmla="*/ 6 h 67"/>
                <a:gd name="T26" fmla="*/ 32 w 38"/>
                <a:gd name="T27" fmla="*/ 14 h 67"/>
                <a:gd name="T28" fmla="*/ 37 w 38"/>
                <a:gd name="T29" fmla="*/ 46 h 67"/>
                <a:gd name="T30" fmla="*/ 36 w 38"/>
                <a:gd name="T31" fmla="*/ 58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8" h="67">
                  <a:moveTo>
                    <a:pt x="36" y="58"/>
                  </a:moveTo>
                  <a:cubicBezTo>
                    <a:pt x="35" y="60"/>
                    <a:pt x="34" y="62"/>
                    <a:pt x="33" y="63"/>
                  </a:cubicBezTo>
                  <a:cubicBezTo>
                    <a:pt x="31" y="64"/>
                    <a:pt x="29" y="64"/>
                    <a:pt x="27" y="65"/>
                  </a:cubicBezTo>
                  <a:cubicBezTo>
                    <a:pt x="26" y="65"/>
                    <a:pt x="25" y="66"/>
                    <a:pt x="24" y="66"/>
                  </a:cubicBezTo>
                  <a:cubicBezTo>
                    <a:pt x="21" y="67"/>
                    <a:pt x="18" y="67"/>
                    <a:pt x="16" y="65"/>
                  </a:cubicBezTo>
                  <a:cubicBezTo>
                    <a:pt x="13" y="64"/>
                    <a:pt x="11" y="62"/>
                    <a:pt x="9" y="59"/>
                  </a:cubicBezTo>
                  <a:cubicBezTo>
                    <a:pt x="7" y="56"/>
                    <a:pt x="6" y="52"/>
                    <a:pt x="6" y="48"/>
                  </a:cubicBezTo>
                  <a:cubicBezTo>
                    <a:pt x="5" y="37"/>
                    <a:pt x="5" y="37"/>
                    <a:pt x="5" y="37"/>
                  </a:cubicBezTo>
                  <a:cubicBezTo>
                    <a:pt x="2" y="22"/>
                    <a:pt x="2" y="22"/>
                    <a:pt x="2" y="22"/>
                  </a:cubicBezTo>
                  <a:cubicBezTo>
                    <a:pt x="0" y="16"/>
                    <a:pt x="0" y="12"/>
                    <a:pt x="1" y="9"/>
                  </a:cubicBezTo>
                  <a:cubicBezTo>
                    <a:pt x="3" y="5"/>
                    <a:pt x="7" y="1"/>
                    <a:pt x="13" y="1"/>
                  </a:cubicBezTo>
                  <a:cubicBezTo>
                    <a:pt x="18" y="0"/>
                    <a:pt x="21" y="2"/>
                    <a:pt x="23" y="2"/>
                  </a:cubicBezTo>
                  <a:cubicBezTo>
                    <a:pt x="25" y="3"/>
                    <a:pt x="26" y="4"/>
                    <a:pt x="28" y="6"/>
                  </a:cubicBezTo>
                  <a:cubicBezTo>
                    <a:pt x="29" y="8"/>
                    <a:pt x="30" y="10"/>
                    <a:pt x="32" y="14"/>
                  </a:cubicBezTo>
                  <a:cubicBezTo>
                    <a:pt x="33" y="18"/>
                    <a:pt x="37" y="46"/>
                    <a:pt x="37" y="46"/>
                  </a:cubicBezTo>
                  <a:cubicBezTo>
                    <a:pt x="38" y="52"/>
                    <a:pt x="37" y="56"/>
                    <a:pt x="36" y="58"/>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sp>
          <p:nvSpPr>
            <p:cNvPr id="44" name="Freeform 84">
              <a:extLst>
                <a:ext uri="{FF2B5EF4-FFF2-40B4-BE49-F238E27FC236}">
                  <a16:creationId xmlns:a16="http://schemas.microsoft.com/office/drawing/2014/main" id="{F0E273A2-7C37-438A-A4F5-7864B2DD2C7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7185417" y="5361771"/>
              <a:ext cx="773940" cy="814407"/>
            </a:xfrm>
            <a:custGeom>
              <a:avLst/>
              <a:gdLst>
                <a:gd name="T0" fmla="*/ 4 w 57"/>
                <a:gd name="T1" fmla="*/ 34 h 60"/>
                <a:gd name="T2" fmla="*/ 17 w 57"/>
                <a:gd name="T3" fmla="*/ 18 h 60"/>
                <a:gd name="T4" fmla="*/ 26 w 57"/>
                <a:gd name="T5" fmla="*/ 8 h 60"/>
                <a:gd name="T6" fmla="*/ 29 w 57"/>
                <a:gd name="T7" fmla="*/ 5 h 60"/>
                <a:gd name="T8" fmla="*/ 41 w 57"/>
                <a:gd name="T9" fmla="*/ 0 h 60"/>
                <a:gd name="T10" fmla="*/ 51 w 57"/>
                <a:gd name="T11" fmla="*/ 6 h 60"/>
                <a:gd name="T12" fmla="*/ 56 w 57"/>
                <a:gd name="T13" fmla="*/ 16 h 60"/>
                <a:gd name="T14" fmla="*/ 51 w 57"/>
                <a:gd name="T15" fmla="*/ 28 h 60"/>
                <a:gd name="T16" fmla="*/ 29 w 57"/>
                <a:gd name="T17" fmla="*/ 53 h 60"/>
                <a:gd name="T18" fmla="*/ 17 w 57"/>
                <a:gd name="T19" fmla="*/ 59 h 60"/>
                <a:gd name="T20" fmla="*/ 5 w 57"/>
                <a:gd name="T21" fmla="*/ 54 h 60"/>
                <a:gd name="T22" fmla="*/ 0 w 57"/>
                <a:gd name="T23" fmla="*/ 45 h 60"/>
                <a:gd name="T24" fmla="*/ 4 w 57"/>
                <a:gd name="T25"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7" h="60">
                  <a:moveTo>
                    <a:pt x="4" y="34"/>
                  </a:moveTo>
                  <a:cubicBezTo>
                    <a:pt x="5" y="33"/>
                    <a:pt x="17" y="18"/>
                    <a:pt x="17" y="18"/>
                  </a:cubicBezTo>
                  <a:cubicBezTo>
                    <a:pt x="21" y="14"/>
                    <a:pt x="24" y="10"/>
                    <a:pt x="26" y="8"/>
                  </a:cubicBezTo>
                  <a:cubicBezTo>
                    <a:pt x="29" y="5"/>
                    <a:pt x="29" y="5"/>
                    <a:pt x="29" y="5"/>
                  </a:cubicBezTo>
                  <a:cubicBezTo>
                    <a:pt x="34" y="2"/>
                    <a:pt x="38" y="0"/>
                    <a:pt x="41" y="0"/>
                  </a:cubicBezTo>
                  <a:cubicBezTo>
                    <a:pt x="44" y="1"/>
                    <a:pt x="47" y="2"/>
                    <a:pt x="51" y="6"/>
                  </a:cubicBezTo>
                  <a:cubicBezTo>
                    <a:pt x="55" y="10"/>
                    <a:pt x="57" y="13"/>
                    <a:pt x="56" y="16"/>
                  </a:cubicBezTo>
                  <a:cubicBezTo>
                    <a:pt x="56" y="19"/>
                    <a:pt x="54" y="23"/>
                    <a:pt x="51" y="28"/>
                  </a:cubicBezTo>
                  <a:cubicBezTo>
                    <a:pt x="51" y="28"/>
                    <a:pt x="33" y="48"/>
                    <a:pt x="29" y="53"/>
                  </a:cubicBezTo>
                  <a:cubicBezTo>
                    <a:pt x="25" y="57"/>
                    <a:pt x="21" y="59"/>
                    <a:pt x="17" y="59"/>
                  </a:cubicBezTo>
                  <a:cubicBezTo>
                    <a:pt x="13" y="60"/>
                    <a:pt x="9" y="58"/>
                    <a:pt x="5" y="54"/>
                  </a:cubicBezTo>
                  <a:cubicBezTo>
                    <a:pt x="2" y="51"/>
                    <a:pt x="0" y="48"/>
                    <a:pt x="0" y="45"/>
                  </a:cubicBezTo>
                  <a:cubicBezTo>
                    <a:pt x="0" y="42"/>
                    <a:pt x="2" y="38"/>
                    <a:pt x="4" y="34"/>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sp>
          <p:nvSpPr>
            <p:cNvPr id="45" name="Freeform 85">
              <a:extLst>
                <a:ext uri="{FF2B5EF4-FFF2-40B4-BE49-F238E27FC236}">
                  <a16:creationId xmlns:a16="http://schemas.microsoft.com/office/drawing/2014/main" id="{9C5A859B-CCA2-4744-9DFE-B734A9AEE4C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8879512" y="5973150"/>
              <a:ext cx="485608" cy="885225"/>
            </a:xfrm>
            <a:custGeom>
              <a:avLst/>
              <a:gdLst>
                <a:gd name="T0" fmla="*/ 36 w 36"/>
                <a:gd name="T1" fmla="*/ 15 h 65"/>
                <a:gd name="T2" fmla="*/ 34 w 36"/>
                <a:gd name="T3" fmla="*/ 5 h 65"/>
                <a:gd name="T4" fmla="*/ 28 w 36"/>
                <a:gd name="T5" fmla="*/ 1 h 65"/>
                <a:gd name="T6" fmla="*/ 23 w 36"/>
                <a:gd name="T7" fmla="*/ 0 h 65"/>
                <a:gd name="T8" fmla="*/ 13 w 36"/>
                <a:gd name="T9" fmla="*/ 1 h 65"/>
                <a:gd name="T10" fmla="*/ 7 w 36"/>
                <a:gd name="T11" fmla="*/ 9 h 65"/>
                <a:gd name="T12" fmla="*/ 4 w 36"/>
                <a:gd name="T13" fmla="*/ 19 h 65"/>
                <a:gd name="T14" fmla="*/ 0 w 36"/>
                <a:gd name="T15" fmla="*/ 44 h 65"/>
                <a:gd name="T16" fmla="*/ 1 w 36"/>
                <a:gd name="T17" fmla="*/ 58 h 65"/>
                <a:gd name="T18" fmla="*/ 8 w 36"/>
                <a:gd name="T19" fmla="*/ 64 h 65"/>
                <a:gd name="T20" fmla="*/ 16 w 36"/>
                <a:gd name="T21" fmla="*/ 65 h 65"/>
                <a:gd name="T22" fmla="*/ 25 w 36"/>
                <a:gd name="T23" fmla="*/ 63 h 65"/>
                <a:gd name="T24" fmla="*/ 31 w 36"/>
                <a:gd name="T25" fmla="*/ 55 h 65"/>
                <a:gd name="T26" fmla="*/ 34 w 36"/>
                <a:gd name="T27" fmla="*/ 40 h 65"/>
                <a:gd name="T28" fmla="*/ 36 w 36"/>
                <a:gd name="T29" fmla="*/ 15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 h="65">
                  <a:moveTo>
                    <a:pt x="36" y="15"/>
                  </a:moveTo>
                  <a:cubicBezTo>
                    <a:pt x="36" y="10"/>
                    <a:pt x="35" y="7"/>
                    <a:pt x="34" y="5"/>
                  </a:cubicBezTo>
                  <a:cubicBezTo>
                    <a:pt x="33" y="3"/>
                    <a:pt x="31" y="2"/>
                    <a:pt x="28" y="1"/>
                  </a:cubicBezTo>
                  <a:cubicBezTo>
                    <a:pt x="27" y="1"/>
                    <a:pt x="25" y="1"/>
                    <a:pt x="23" y="0"/>
                  </a:cubicBezTo>
                  <a:cubicBezTo>
                    <a:pt x="19" y="0"/>
                    <a:pt x="16" y="0"/>
                    <a:pt x="13" y="1"/>
                  </a:cubicBezTo>
                  <a:cubicBezTo>
                    <a:pt x="11" y="2"/>
                    <a:pt x="9" y="4"/>
                    <a:pt x="7" y="9"/>
                  </a:cubicBezTo>
                  <a:cubicBezTo>
                    <a:pt x="6" y="13"/>
                    <a:pt x="5" y="17"/>
                    <a:pt x="4" y="19"/>
                  </a:cubicBezTo>
                  <a:cubicBezTo>
                    <a:pt x="2" y="29"/>
                    <a:pt x="0" y="44"/>
                    <a:pt x="0" y="44"/>
                  </a:cubicBezTo>
                  <a:cubicBezTo>
                    <a:pt x="0" y="50"/>
                    <a:pt x="0" y="55"/>
                    <a:pt x="1" y="58"/>
                  </a:cubicBezTo>
                  <a:cubicBezTo>
                    <a:pt x="2" y="61"/>
                    <a:pt x="5" y="63"/>
                    <a:pt x="8" y="64"/>
                  </a:cubicBezTo>
                  <a:cubicBezTo>
                    <a:pt x="11" y="65"/>
                    <a:pt x="13" y="65"/>
                    <a:pt x="16" y="65"/>
                  </a:cubicBezTo>
                  <a:cubicBezTo>
                    <a:pt x="19" y="65"/>
                    <a:pt x="22" y="64"/>
                    <a:pt x="25" y="63"/>
                  </a:cubicBezTo>
                  <a:cubicBezTo>
                    <a:pt x="28" y="61"/>
                    <a:pt x="30" y="59"/>
                    <a:pt x="31" y="55"/>
                  </a:cubicBezTo>
                  <a:cubicBezTo>
                    <a:pt x="32" y="50"/>
                    <a:pt x="31" y="54"/>
                    <a:pt x="34" y="40"/>
                  </a:cubicBezTo>
                  <a:lnTo>
                    <a:pt x="36" y="15"/>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sp>
          <p:nvSpPr>
            <p:cNvPr id="46" name="Freeform 87">
              <a:extLst>
                <a:ext uri="{FF2B5EF4-FFF2-40B4-BE49-F238E27FC236}">
                  <a16:creationId xmlns:a16="http://schemas.microsoft.com/office/drawing/2014/main" id="{F941723D-F68C-46C9-9763-281E9A4D239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7232755" y="2056731"/>
              <a:ext cx="748646" cy="804290"/>
            </a:xfrm>
            <a:custGeom>
              <a:avLst/>
              <a:gdLst>
                <a:gd name="T0" fmla="*/ 0 w 55"/>
                <a:gd name="T1" fmla="*/ 17 h 59"/>
                <a:gd name="T2" fmla="*/ 1 w 55"/>
                <a:gd name="T3" fmla="*/ 11 h 59"/>
                <a:gd name="T4" fmla="*/ 4 w 55"/>
                <a:gd name="T5" fmla="*/ 6 h 59"/>
                <a:gd name="T6" fmla="*/ 7 w 55"/>
                <a:gd name="T7" fmla="*/ 4 h 59"/>
                <a:gd name="T8" fmla="*/ 14 w 55"/>
                <a:gd name="T9" fmla="*/ 0 h 59"/>
                <a:gd name="T10" fmla="*/ 23 w 55"/>
                <a:gd name="T11" fmla="*/ 3 h 59"/>
                <a:gd name="T12" fmla="*/ 31 w 55"/>
                <a:gd name="T13" fmla="*/ 11 h 59"/>
                <a:gd name="T14" fmla="*/ 38 w 55"/>
                <a:gd name="T15" fmla="*/ 20 h 59"/>
                <a:gd name="T16" fmla="*/ 48 w 55"/>
                <a:gd name="T17" fmla="*/ 31 h 59"/>
                <a:gd name="T18" fmla="*/ 55 w 55"/>
                <a:gd name="T19" fmla="*/ 43 h 59"/>
                <a:gd name="T20" fmla="*/ 49 w 55"/>
                <a:gd name="T21" fmla="*/ 55 h 59"/>
                <a:gd name="T22" fmla="*/ 38 w 55"/>
                <a:gd name="T23" fmla="*/ 59 h 59"/>
                <a:gd name="T24" fmla="*/ 33 w 55"/>
                <a:gd name="T25" fmla="*/ 58 h 59"/>
                <a:gd name="T26" fmla="*/ 26 w 55"/>
                <a:gd name="T27" fmla="*/ 53 h 59"/>
                <a:gd name="T28" fmla="*/ 5 w 55"/>
                <a:gd name="T29" fmla="*/ 27 h 59"/>
                <a:gd name="T30" fmla="*/ 0 w 55"/>
                <a:gd name="T31" fmla="*/ 17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5" h="59">
                  <a:moveTo>
                    <a:pt x="0" y="17"/>
                  </a:moveTo>
                  <a:cubicBezTo>
                    <a:pt x="0" y="14"/>
                    <a:pt x="0" y="12"/>
                    <a:pt x="1" y="11"/>
                  </a:cubicBezTo>
                  <a:cubicBezTo>
                    <a:pt x="2" y="9"/>
                    <a:pt x="3" y="8"/>
                    <a:pt x="4" y="6"/>
                  </a:cubicBezTo>
                  <a:cubicBezTo>
                    <a:pt x="6" y="5"/>
                    <a:pt x="7" y="4"/>
                    <a:pt x="7" y="4"/>
                  </a:cubicBezTo>
                  <a:cubicBezTo>
                    <a:pt x="9" y="2"/>
                    <a:pt x="12" y="1"/>
                    <a:pt x="14" y="0"/>
                  </a:cubicBezTo>
                  <a:cubicBezTo>
                    <a:pt x="17" y="0"/>
                    <a:pt x="20" y="1"/>
                    <a:pt x="23" y="3"/>
                  </a:cubicBezTo>
                  <a:cubicBezTo>
                    <a:pt x="26" y="4"/>
                    <a:pt x="29" y="7"/>
                    <a:pt x="31" y="11"/>
                  </a:cubicBezTo>
                  <a:cubicBezTo>
                    <a:pt x="38" y="20"/>
                    <a:pt x="38" y="20"/>
                    <a:pt x="38" y="20"/>
                  </a:cubicBezTo>
                  <a:cubicBezTo>
                    <a:pt x="48" y="31"/>
                    <a:pt x="48" y="31"/>
                    <a:pt x="48" y="31"/>
                  </a:cubicBezTo>
                  <a:cubicBezTo>
                    <a:pt x="52" y="36"/>
                    <a:pt x="54" y="40"/>
                    <a:pt x="55" y="43"/>
                  </a:cubicBezTo>
                  <a:cubicBezTo>
                    <a:pt x="55" y="47"/>
                    <a:pt x="54" y="52"/>
                    <a:pt x="49" y="55"/>
                  </a:cubicBezTo>
                  <a:cubicBezTo>
                    <a:pt x="45" y="58"/>
                    <a:pt x="41" y="59"/>
                    <a:pt x="38" y="59"/>
                  </a:cubicBezTo>
                  <a:cubicBezTo>
                    <a:pt x="37" y="59"/>
                    <a:pt x="35" y="59"/>
                    <a:pt x="33" y="58"/>
                  </a:cubicBezTo>
                  <a:cubicBezTo>
                    <a:pt x="31" y="57"/>
                    <a:pt x="29" y="55"/>
                    <a:pt x="26" y="53"/>
                  </a:cubicBezTo>
                  <a:cubicBezTo>
                    <a:pt x="23" y="50"/>
                    <a:pt x="5" y="27"/>
                    <a:pt x="5" y="27"/>
                  </a:cubicBezTo>
                  <a:cubicBezTo>
                    <a:pt x="2" y="23"/>
                    <a:pt x="0" y="19"/>
                    <a:pt x="0" y="17"/>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grpSp>
    </p:spTree>
    <p:extLst>
      <p:ext uri="{BB962C8B-B14F-4D97-AF65-F5344CB8AC3E}">
        <p14:creationId xmlns:p14="http://schemas.microsoft.com/office/powerpoint/2010/main" val="41138646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7" name="Rectangle 36">
            <a:extLst>
              <a:ext uri="{FF2B5EF4-FFF2-40B4-BE49-F238E27FC236}">
                <a16:creationId xmlns:a16="http://schemas.microsoft.com/office/drawing/2014/main" id="{2BFB0E95-9CAE-4968-A118-2B9F7C8BBB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72133437-BFEB-412D-978C-59379BF575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62A5367D-177C-447C-90BF-8501D62ABC47}"/>
              </a:ext>
            </a:extLst>
          </p:cNvPr>
          <p:cNvSpPr>
            <a:spLocks noGrp="1"/>
          </p:cNvSpPr>
          <p:nvPr>
            <p:ph type="title"/>
          </p:nvPr>
        </p:nvSpPr>
        <p:spPr>
          <a:xfrm>
            <a:off x="1670738" y="739469"/>
            <a:ext cx="8831988" cy="681586"/>
          </a:xfrm>
        </p:spPr>
        <p:txBody>
          <a:bodyPr wrap="square">
            <a:normAutofit fontScale="90000"/>
          </a:bodyPr>
          <a:lstStyle/>
          <a:p>
            <a:pPr algn="ctr">
              <a:lnSpc>
                <a:spcPct val="90000"/>
              </a:lnSpc>
            </a:pPr>
            <a:br>
              <a:rPr lang="hr-HR" sz="1500" dirty="0"/>
            </a:br>
            <a:br>
              <a:rPr lang="hr-HR" sz="2000" dirty="0"/>
            </a:br>
            <a:r>
              <a:rPr lang="hr-HR" sz="2000" dirty="0"/>
              <a:t>1.  Ihr organisiert Sprachreisen. Woran müsst ihr alles denken? Überlegt und notiert?</a:t>
            </a:r>
          </a:p>
        </p:txBody>
      </p:sp>
      <p:grpSp>
        <p:nvGrpSpPr>
          <p:cNvPr id="41" name="Group 40">
            <a:extLst>
              <a:ext uri="{FF2B5EF4-FFF2-40B4-BE49-F238E27FC236}">
                <a16:creationId xmlns:a16="http://schemas.microsoft.com/office/drawing/2014/main" id="{898907C4-FC8B-4436-8D59-610E373613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89400" y="406270"/>
            <a:ext cx="684878" cy="1449344"/>
            <a:chOff x="643527" y="1187494"/>
            <a:chExt cx="1434178" cy="3035022"/>
          </a:xfrm>
        </p:grpSpPr>
        <p:sp>
          <p:nvSpPr>
            <p:cNvPr id="42" name="Freeform 78">
              <a:extLst>
                <a:ext uri="{FF2B5EF4-FFF2-40B4-BE49-F238E27FC236}">
                  <a16:creationId xmlns:a16="http://schemas.microsoft.com/office/drawing/2014/main" id="{F2DAC1FA-67FB-485E-99AD-1D35808FAD5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800114">
              <a:off x="1083914" y="3331230"/>
              <a:ext cx="879143" cy="903430"/>
            </a:xfrm>
            <a:custGeom>
              <a:avLst/>
              <a:gdLst>
                <a:gd name="T0" fmla="*/ 32 w 58"/>
                <a:gd name="T1" fmla="*/ 56 h 60"/>
                <a:gd name="T2" fmla="*/ 24 w 58"/>
                <a:gd name="T3" fmla="*/ 48 h 60"/>
                <a:gd name="T4" fmla="*/ 14 w 58"/>
                <a:gd name="T5" fmla="*/ 36 h 60"/>
                <a:gd name="T6" fmla="*/ 7 w 58"/>
                <a:gd name="T7" fmla="*/ 29 h 60"/>
                <a:gd name="T8" fmla="*/ 1 w 58"/>
                <a:gd name="T9" fmla="*/ 17 h 60"/>
                <a:gd name="T10" fmla="*/ 7 w 58"/>
                <a:gd name="T11" fmla="*/ 4 h 60"/>
                <a:gd name="T12" fmla="*/ 17 w 58"/>
                <a:gd name="T13" fmla="*/ 1 h 60"/>
                <a:gd name="T14" fmla="*/ 29 w 58"/>
                <a:gd name="T15" fmla="*/ 6 h 60"/>
                <a:gd name="T16" fmla="*/ 31 w 58"/>
                <a:gd name="T17" fmla="*/ 8 h 60"/>
                <a:gd name="T18" fmla="*/ 38 w 58"/>
                <a:gd name="T19" fmla="*/ 15 h 60"/>
                <a:gd name="T20" fmla="*/ 44 w 58"/>
                <a:gd name="T21" fmla="*/ 22 h 60"/>
                <a:gd name="T22" fmla="*/ 54 w 58"/>
                <a:gd name="T23" fmla="*/ 33 h 60"/>
                <a:gd name="T24" fmla="*/ 58 w 58"/>
                <a:gd name="T25" fmla="*/ 44 h 60"/>
                <a:gd name="T26" fmla="*/ 53 w 58"/>
                <a:gd name="T27" fmla="*/ 54 h 60"/>
                <a:gd name="T28" fmla="*/ 42 w 58"/>
                <a:gd name="T29" fmla="*/ 60 h 60"/>
                <a:gd name="T30" fmla="*/ 32 w 58"/>
                <a:gd name="T31" fmla="*/ 5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8" h="60">
                  <a:moveTo>
                    <a:pt x="32" y="56"/>
                  </a:moveTo>
                  <a:cubicBezTo>
                    <a:pt x="30" y="54"/>
                    <a:pt x="31" y="55"/>
                    <a:pt x="24" y="48"/>
                  </a:cubicBezTo>
                  <a:cubicBezTo>
                    <a:pt x="17" y="40"/>
                    <a:pt x="14" y="36"/>
                    <a:pt x="14" y="36"/>
                  </a:cubicBezTo>
                  <a:cubicBezTo>
                    <a:pt x="8" y="30"/>
                    <a:pt x="14" y="37"/>
                    <a:pt x="7" y="29"/>
                  </a:cubicBezTo>
                  <a:cubicBezTo>
                    <a:pt x="3" y="24"/>
                    <a:pt x="1" y="20"/>
                    <a:pt x="1" y="17"/>
                  </a:cubicBezTo>
                  <a:cubicBezTo>
                    <a:pt x="0" y="13"/>
                    <a:pt x="3" y="9"/>
                    <a:pt x="7" y="4"/>
                  </a:cubicBezTo>
                  <a:cubicBezTo>
                    <a:pt x="10" y="2"/>
                    <a:pt x="13" y="0"/>
                    <a:pt x="17" y="1"/>
                  </a:cubicBezTo>
                  <a:cubicBezTo>
                    <a:pt x="21" y="1"/>
                    <a:pt x="25" y="3"/>
                    <a:pt x="29" y="6"/>
                  </a:cubicBezTo>
                  <a:cubicBezTo>
                    <a:pt x="31" y="8"/>
                    <a:pt x="31" y="8"/>
                    <a:pt x="31" y="8"/>
                  </a:cubicBezTo>
                  <a:cubicBezTo>
                    <a:pt x="33" y="11"/>
                    <a:pt x="37" y="15"/>
                    <a:pt x="38" y="15"/>
                  </a:cubicBezTo>
                  <a:cubicBezTo>
                    <a:pt x="42" y="20"/>
                    <a:pt x="40" y="18"/>
                    <a:pt x="44" y="22"/>
                  </a:cubicBezTo>
                  <a:cubicBezTo>
                    <a:pt x="51" y="29"/>
                    <a:pt x="50" y="29"/>
                    <a:pt x="54" y="33"/>
                  </a:cubicBezTo>
                  <a:cubicBezTo>
                    <a:pt x="57" y="37"/>
                    <a:pt x="58" y="40"/>
                    <a:pt x="58" y="44"/>
                  </a:cubicBezTo>
                  <a:cubicBezTo>
                    <a:pt x="58" y="47"/>
                    <a:pt x="56" y="50"/>
                    <a:pt x="53" y="54"/>
                  </a:cubicBezTo>
                  <a:cubicBezTo>
                    <a:pt x="49" y="58"/>
                    <a:pt x="45" y="60"/>
                    <a:pt x="42" y="60"/>
                  </a:cubicBezTo>
                  <a:cubicBezTo>
                    <a:pt x="39" y="60"/>
                    <a:pt x="36" y="59"/>
                    <a:pt x="32" y="56"/>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sp>
          <p:nvSpPr>
            <p:cNvPr id="43" name="Freeform 79">
              <a:extLst>
                <a:ext uri="{FF2B5EF4-FFF2-40B4-BE49-F238E27FC236}">
                  <a16:creationId xmlns:a16="http://schemas.microsoft.com/office/drawing/2014/main" id="{80135264-D47B-4DA1-B607-272AC7552A5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800114">
              <a:off x="869193" y="1989904"/>
              <a:ext cx="743890" cy="1195221"/>
            </a:xfrm>
            <a:custGeom>
              <a:avLst/>
              <a:gdLst>
                <a:gd name="T0" fmla="*/ 15 w 49"/>
                <a:gd name="T1" fmla="*/ 65 h 79"/>
                <a:gd name="T2" fmla="*/ 12 w 49"/>
                <a:gd name="T3" fmla="*/ 54 h 79"/>
                <a:gd name="T4" fmla="*/ 8 w 49"/>
                <a:gd name="T5" fmla="*/ 33 h 79"/>
                <a:gd name="T6" fmla="*/ 38 w 49"/>
                <a:gd name="T7" fmla="*/ 24 h 79"/>
                <a:gd name="T8" fmla="*/ 45 w 49"/>
                <a:gd name="T9" fmla="*/ 70 h 79"/>
                <a:gd name="T10" fmla="*/ 15 w 49"/>
                <a:gd name="T11" fmla="*/ 65 h 79"/>
              </a:gdLst>
              <a:ahLst/>
              <a:cxnLst>
                <a:cxn ang="0">
                  <a:pos x="T0" y="T1"/>
                </a:cxn>
                <a:cxn ang="0">
                  <a:pos x="T2" y="T3"/>
                </a:cxn>
                <a:cxn ang="0">
                  <a:pos x="T4" y="T5"/>
                </a:cxn>
                <a:cxn ang="0">
                  <a:pos x="T6" y="T7"/>
                </a:cxn>
                <a:cxn ang="0">
                  <a:pos x="T8" y="T9"/>
                </a:cxn>
                <a:cxn ang="0">
                  <a:pos x="T10" y="T11"/>
                </a:cxn>
              </a:cxnLst>
              <a:rect l="0" t="0" r="r" b="b"/>
              <a:pathLst>
                <a:path w="49" h="79">
                  <a:moveTo>
                    <a:pt x="15" y="65"/>
                  </a:moveTo>
                  <a:cubicBezTo>
                    <a:pt x="14" y="59"/>
                    <a:pt x="13" y="58"/>
                    <a:pt x="12" y="54"/>
                  </a:cubicBezTo>
                  <a:cubicBezTo>
                    <a:pt x="11" y="45"/>
                    <a:pt x="10" y="40"/>
                    <a:pt x="8" y="33"/>
                  </a:cubicBezTo>
                  <a:cubicBezTo>
                    <a:pt x="0" y="9"/>
                    <a:pt x="34" y="0"/>
                    <a:pt x="38" y="24"/>
                  </a:cubicBezTo>
                  <a:cubicBezTo>
                    <a:pt x="43" y="43"/>
                    <a:pt x="49" y="60"/>
                    <a:pt x="45" y="70"/>
                  </a:cubicBezTo>
                  <a:cubicBezTo>
                    <a:pt x="38" y="77"/>
                    <a:pt x="19" y="79"/>
                    <a:pt x="15" y="65"/>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sp>
          <p:nvSpPr>
            <p:cNvPr id="44" name="Freeform 85">
              <a:extLst>
                <a:ext uri="{FF2B5EF4-FFF2-40B4-BE49-F238E27FC236}">
                  <a16:creationId xmlns:a16="http://schemas.microsoft.com/office/drawing/2014/main" id="{7E6A5C45-96C1-4BE7-BEF8-CD041B512DF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800114">
              <a:off x="1316205" y="967005"/>
              <a:ext cx="541011" cy="981989"/>
            </a:xfrm>
            <a:custGeom>
              <a:avLst/>
              <a:gdLst>
                <a:gd name="T0" fmla="*/ 36 w 36"/>
                <a:gd name="T1" fmla="*/ 15 h 65"/>
                <a:gd name="T2" fmla="*/ 34 w 36"/>
                <a:gd name="T3" fmla="*/ 5 h 65"/>
                <a:gd name="T4" fmla="*/ 28 w 36"/>
                <a:gd name="T5" fmla="*/ 1 h 65"/>
                <a:gd name="T6" fmla="*/ 23 w 36"/>
                <a:gd name="T7" fmla="*/ 0 h 65"/>
                <a:gd name="T8" fmla="*/ 13 w 36"/>
                <a:gd name="T9" fmla="*/ 1 h 65"/>
                <a:gd name="T10" fmla="*/ 7 w 36"/>
                <a:gd name="T11" fmla="*/ 9 h 65"/>
                <a:gd name="T12" fmla="*/ 4 w 36"/>
                <a:gd name="T13" fmla="*/ 19 h 65"/>
                <a:gd name="T14" fmla="*/ 0 w 36"/>
                <a:gd name="T15" fmla="*/ 44 h 65"/>
                <a:gd name="T16" fmla="*/ 1 w 36"/>
                <a:gd name="T17" fmla="*/ 58 h 65"/>
                <a:gd name="T18" fmla="*/ 8 w 36"/>
                <a:gd name="T19" fmla="*/ 64 h 65"/>
                <a:gd name="T20" fmla="*/ 16 w 36"/>
                <a:gd name="T21" fmla="*/ 65 h 65"/>
                <a:gd name="T22" fmla="*/ 25 w 36"/>
                <a:gd name="T23" fmla="*/ 63 h 65"/>
                <a:gd name="T24" fmla="*/ 31 w 36"/>
                <a:gd name="T25" fmla="*/ 55 h 65"/>
                <a:gd name="T26" fmla="*/ 34 w 36"/>
                <a:gd name="T27" fmla="*/ 40 h 65"/>
                <a:gd name="T28" fmla="*/ 36 w 36"/>
                <a:gd name="T29" fmla="*/ 15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 h="65">
                  <a:moveTo>
                    <a:pt x="36" y="15"/>
                  </a:moveTo>
                  <a:cubicBezTo>
                    <a:pt x="36" y="10"/>
                    <a:pt x="35" y="7"/>
                    <a:pt x="34" y="5"/>
                  </a:cubicBezTo>
                  <a:cubicBezTo>
                    <a:pt x="33" y="3"/>
                    <a:pt x="31" y="2"/>
                    <a:pt x="28" y="1"/>
                  </a:cubicBezTo>
                  <a:cubicBezTo>
                    <a:pt x="27" y="1"/>
                    <a:pt x="25" y="1"/>
                    <a:pt x="23" y="0"/>
                  </a:cubicBezTo>
                  <a:cubicBezTo>
                    <a:pt x="19" y="0"/>
                    <a:pt x="16" y="0"/>
                    <a:pt x="13" y="1"/>
                  </a:cubicBezTo>
                  <a:cubicBezTo>
                    <a:pt x="11" y="2"/>
                    <a:pt x="9" y="4"/>
                    <a:pt x="7" y="9"/>
                  </a:cubicBezTo>
                  <a:cubicBezTo>
                    <a:pt x="6" y="13"/>
                    <a:pt x="5" y="17"/>
                    <a:pt x="4" y="19"/>
                  </a:cubicBezTo>
                  <a:cubicBezTo>
                    <a:pt x="2" y="29"/>
                    <a:pt x="0" y="44"/>
                    <a:pt x="0" y="44"/>
                  </a:cubicBezTo>
                  <a:cubicBezTo>
                    <a:pt x="0" y="50"/>
                    <a:pt x="0" y="55"/>
                    <a:pt x="1" y="58"/>
                  </a:cubicBezTo>
                  <a:cubicBezTo>
                    <a:pt x="2" y="61"/>
                    <a:pt x="5" y="63"/>
                    <a:pt x="8" y="64"/>
                  </a:cubicBezTo>
                  <a:cubicBezTo>
                    <a:pt x="11" y="65"/>
                    <a:pt x="13" y="65"/>
                    <a:pt x="16" y="65"/>
                  </a:cubicBezTo>
                  <a:cubicBezTo>
                    <a:pt x="19" y="65"/>
                    <a:pt x="22" y="64"/>
                    <a:pt x="25" y="63"/>
                  </a:cubicBezTo>
                  <a:cubicBezTo>
                    <a:pt x="28" y="61"/>
                    <a:pt x="30" y="59"/>
                    <a:pt x="31" y="55"/>
                  </a:cubicBezTo>
                  <a:cubicBezTo>
                    <a:pt x="32" y="50"/>
                    <a:pt x="31" y="54"/>
                    <a:pt x="34" y="40"/>
                  </a:cubicBezTo>
                  <a:lnTo>
                    <a:pt x="36" y="15"/>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grpSp>
      <p:grpSp>
        <p:nvGrpSpPr>
          <p:cNvPr id="46" name="Group 45">
            <a:extLst>
              <a:ext uri="{FF2B5EF4-FFF2-40B4-BE49-F238E27FC236}">
                <a16:creationId xmlns:a16="http://schemas.microsoft.com/office/drawing/2014/main" id="{9F9D18AC-8DBF-44B9-B251-652985A640D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25208" y="268792"/>
            <a:ext cx="632305" cy="1606552"/>
            <a:chOff x="10224385" y="954724"/>
            <a:chExt cx="1324087" cy="3364228"/>
          </a:xfrm>
        </p:grpSpPr>
        <p:sp>
          <p:nvSpPr>
            <p:cNvPr id="47" name="Freeform 80">
              <a:extLst>
                <a:ext uri="{FF2B5EF4-FFF2-40B4-BE49-F238E27FC236}">
                  <a16:creationId xmlns:a16="http://schemas.microsoft.com/office/drawing/2014/main" id="{4B04572D-211A-45E4-9FCC-BDF9788427F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562739" y="2385730"/>
              <a:ext cx="985733" cy="504616"/>
            </a:xfrm>
            <a:custGeom>
              <a:avLst/>
              <a:gdLst>
                <a:gd name="T0" fmla="*/ 53 w 66"/>
                <a:gd name="T1" fmla="*/ 33 h 34"/>
                <a:gd name="T2" fmla="*/ 39 w 66"/>
                <a:gd name="T3" fmla="*/ 33 h 34"/>
                <a:gd name="T4" fmla="*/ 21 w 66"/>
                <a:gd name="T5" fmla="*/ 33 h 34"/>
                <a:gd name="T6" fmla="*/ 12 w 66"/>
                <a:gd name="T7" fmla="*/ 32 h 34"/>
                <a:gd name="T8" fmla="*/ 3 w 66"/>
                <a:gd name="T9" fmla="*/ 28 h 34"/>
                <a:gd name="T10" fmla="*/ 0 w 66"/>
                <a:gd name="T11" fmla="*/ 21 h 34"/>
                <a:gd name="T12" fmla="*/ 0 w 66"/>
                <a:gd name="T13" fmla="*/ 16 h 34"/>
                <a:gd name="T14" fmla="*/ 3 w 66"/>
                <a:gd name="T15" fmla="*/ 7 h 34"/>
                <a:gd name="T16" fmla="*/ 11 w 66"/>
                <a:gd name="T17" fmla="*/ 3 h 34"/>
                <a:gd name="T18" fmla="*/ 23 w 66"/>
                <a:gd name="T19" fmla="*/ 2 h 34"/>
                <a:gd name="T20" fmla="*/ 43 w 66"/>
                <a:gd name="T21" fmla="*/ 0 h 34"/>
                <a:gd name="T22" fmla="*/ 48 w 66"/>
                <a:gd name="T23" fmla="*/ 0 h 34"/>
                <a:gd name="T24" fmla="*/ 62 w 66"/>
                <a:gd name="T25" fmla="*/ 4 h 34"/>
                <a:gd name="T26" fmla="*/ 66 w 66"/>
                <a:gd name="T27" fmla="*/ 13 h 34"/>
                <a:gd name="T28" fmla="*/ 66 w 66"/>
                <a:gd name="T29" fmla="*/ 20 h 34"/>
                <a:gd name="T30" fmla="*/ 62 w 66"/>
                <a:gd name="T31" fmla="*/ 29 h 34"/>
                <a:gd name="T32" fmla="*/ 53 w 66"/>
                <a:gd name="T33" fmla="*/ 33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6" h="34">
                  <a:moveTo>
                    <a:pt x="53" y="33"/>
                  </a:moveTo>
                  <a:cubicBezTo>
                    <a:pt x="47" y="33"/>
                    <a:pt x="53" y="34"/>
                    <a:pt x="39" y="33"/>
                  </a:cubicBezTo>
                  <a:cubicBezTo>
                    <a:pt x="24" y="33"/>
                    <a:pt x="21" y="33"/>
                    <a:pt x="21" y="33"/>
                  </a:cubicBezTo>
                  <a:cubicBezTo>
                    <a:pt x="12" y="32"/>
                    <a:pt x="12" y="32"/>
                    <a:pt x="12" y="32"/>
                  </a:cubicBezTo>
                  <a:cubicBezTo>
                    <a:pt x="7" y="31"/>
                    <a:pt x="4" y="30"/>
                    <a:pt x="3" y="28"/>
                  </a:cubicBezTo>
                  <a:cubicBezTo>
                    <a:pt x="1" y="26"/>
                    <a:pt x="0" y="24"/>
                    <a:pt x="0" y="21"/>
                  </a:cubicBezTo>
                  <a:cubicBezTo>
                    <a:pt x="0" y="21"/>
                    <a:pt x="0" y="19"/>
                    <a:pt x="0" y="16"/>
                  </a:cubicBezTo>
                  <a:cubicBezTo>
                    <a:pt x="0" y="13"/>
                    <a:pt x="1" y="10"/>
                    <a:pt x="3" y="7"/>
                  </a:cubicBezTo>
                  <a:cubicBezTo>
                    <a:pt x="4" y="5"/>
                    <a:pt x="7" y="3"/>
                    <a:pt x="11" y="3"/>
                  </a:cubicBezTo>
                  <a:cubicBezTo>
                    <a:pt x="16" y="2"/>
                    <a:pt x="20" y="2"/>
                    <a:pt x="23" y="2"/>
                  </a:cubicBezTo>
                  <a:cubicBezTo>
                    <a:pt x="32" y="1"/>
                    <a:pt x="37" y="0"/>
                    <a:pt x="43" y="0"/>
                  </a:cubicBezTo>
                  <a:cubicBezTo>
                    <a:pt x="48" y="0"/>
                    <a:pt x="48" y="0"/>
                    <a:pt x="48" y="0"/>
                  </a:cubicBezTo>
                  <a:cubicBezTo>
                    <a:pt x="54" y="1"/>
                    <a:pt x="59" y="3"/>
                    <a:pt x="62" y="4"/>
                  </a:cubicBezTo>
                  <a:cubicBezTo>
                    <a:pt x="65" y="6"/>
                    <a:pt x="66" y="9"/>
                    <a:pt x="66" y="13"/>
                  </a:cubicBezTo>
                  <a:cubicBezTo>
                    <a:pt x="66" y="15"/>
                    <a:pt x="66" y="17"/>
                    <a:pt x="66" y="20"/>
                  </a:cubicBezTo>
                  <a:cubicBezTo>
                    <a:pt x="65" y="23"/>
                    <a:pt x="64" y="26"/>
                    <a:pt x="62" y="29"/>
                  </a:cubicBezTo>
                  <a:cubicBezTo>
                    <a:pt x="60" y="31"/>
                    <a:pt x="57" y="32"/>
                    <a:pt x="53" y="33"/>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sp>
          <p:nvSpPr>
            <p:cNvPr id="48" name="Freeform 84">
              <a:extLst>
                <a:ext uri="{FF2B5EF4-FFF2-40B4-BE49-F238E27FC236}">
                  <a16:creationId xmlns:a16="http://schemas.microsoft.com/office/drawing/2014/main" id="{03D89CFC-3412-4CF0-BCB9-14BA1B201D3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874527">
              <a:off x="10288245" y="954724"/>
              <a:ext cx="852074" cy="892781"/>
            </a:xfrm>
            <a:custGeom>
              <a:avLst/>
              <a:gdLst>
                <a:gd name="T0" fmla="*/ 4 w 57"/>
                <a:gd name="T1" fmla="*/ 34 h 60"/>
                <a:gd name="T2" fmla="*/ 17 w 57"/>
                <a:gd name="T3" fmla="*/ 18 h 60"/>
                <a:gd name="T4" fmla="*/ 26 w 57"/>
                <a:gd name="T5" fmla="*/ 8 h 60"/>
                <a:gd name="T6" fmla="*/ 29 w 57"/>
                <a:gd name="T7" fmla="*/ 5 h 60"/>
                <a:gd name="T8" fmla="*/ 41 w 57"/>
                <a:gd name="T9" fmla="*/ 0 h 60"/>
                <a:gd name="T10" fmla="*/ 51 w 57"/>
                <a:gd name="T11" fmla="*/ 6 h 60"/>
                <a:gd name="T12" fmla="*/ 56 w 57"/>
                <a:gd name="T13" fmla="*/ 16 h 60"/>
                <a:gd name="T14" fmla="*/ 51 w 57"/>
                <a:gd name="T15" fmla="*/ 28 h 60"/>
                <a:gd name="T16" fmla="*/ 29 w 57"/>
                <a:gd name="T17" fmla="*/ 53 h 60"/>
                <a:gd name="T18" fmla="*/ 17 w 57"/>
                <a:gd name="T19" fmla="*/ 59 h 60"/>
                <a:gd name="T20" fmla="*/ 5 w 57"/>
                <a:gd name="T21" fmla="*/ 54 h 60"/>
                <a:gd name="T22" fmla="*/ 0 w 57"/>
                <a:gd name="T23" fmla="*/ 45 h 60"/>
                <a:gd name="T24" fmla="*/ 4 w 57"/>
                <a:gd name="T25"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7" h="60">
                  <a:moveTo>
                    <a:pt x="4" y="34"/>
                  </a:moveTo>
                  <a:cubicBezTo>
                    <a:pt x="5" y="33"/>
                    <a:pt x="17" y="18"/>
                    <a:pt x="17" y="18"/>
                  </a:cubicBezTo>
                  <a:cubicBezTo>
                    <a:pt x="21" y="14"/>
                    <a:pt x="24" y="10"/>
                    <a:pt x="26" y="8"/>
                  </a:cubicBezTo>
                  <a:cubicBezTo>
                    <a:pt x="29" y="5"/>
                    <a:pt x="29" y="5"/>
                    <a:pt x="29" y="5"/>
                  </a:cubicBezTo>
                  <a:cubicBezTo>
                    <a:pt x="34" y="2"/>
                    <a:pt x="38" y="0"/>
                    <a:pt x="41" y="0"/>
                  </a:cubicBezTo>
                  <a:cubicBezTo>
                    <a:pt x="44" y="1"/>
                    <a:pt x="47" y="2"/>
                    <a:pt x="51" y="6"/>
                  </a:cubicBezTo>
                  <a:cubicBezTo>
                    <a:pt x="55" y="10"/>
                    <a:pt x="57" y="13"/>
                    <a:pt x="56" y="16"/>
                  </a:cubicBezTo>
                  <a:cubicBezTo>
                    <a:pt x="56" y="19"/>
                    <a:pt x="54" y="23"/>
                    <a:pt x="51" y="28"/>
                  </a:cubicBezTo>
                  <a:cubicBezTo>
                    <a:pt x="51" y="28"/>
                    <a:pt x="33" y="48"/>
                    <a:pt x="29" y="53"/>
                  </a:cubicBezTo>
                  <a:cubicBezTo>
                    <a:pt x="25" y="57"/>
                    <a:pt x="21" y="59"/>
                    <a:pt x="17" y="59"/>
                  </a:cubicBezTo>
                  <a:cubicBezTo>
                    <a:pt x="13" y="60"/>
                    <a:pt x="9" y="58"/>
                    <a:pt x="5" y="54"/>
                  </a:cubicBezTo>
                  <a:cubicBezTo>
                    <a:pt x="2" y="51"/>
                    <a:pt x="0" y="48"/>
                    <a:pt x="0" y="45"/>
                  </a:cubicBezTo>
                  <a:cubicBezTo>
                    <a:pt x="0" y="42"/>
                    <a:pt x="2" y="38"/>
                    <a:pt x="4" y="34"/>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sp>
          <p:nvSpPr>
            <p:cNvPr id="49" name="Freeform 87">
              <a:extLst>
                <a:ext uri="{FF2B5EF4-FFF2-40B4-BE49-F238E27FC236}">
                  <a16:creationId xmlns:a16="http://schemas.microsoft.com/office/drawing/2014/main" id="{27B2BC09-FADA-48B1-ABBF-D28310E5A08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20630858">
              <a:off x="10224385" y="3437261"/>
              <a:ext cx="824227" cy="881691"/>
            </a:xfrm>
            <a:custGeom>
              <a:avLst/>
              <a:gdLst>
                <a:gd name="T0" fmla="*/ 0 w 55"/>
                <a:gd name="T1" fmla="*/ 17 h 59"/>
                <a:gd name="T2" fmla="*/ 1 w 55"/>
                <a:gd name="T3" fmla="*/ 11 h 59"/>
                <a:gd name="T4" fmla="*/ 4 w 55"/>
                <a:gd name="T5" fmla="*/ 6 h 59"/>
                <a:gd name="T6" fmla="*/ 7 w 55"/>
                <a:gd name="T7" fmla="*/ 4 h 59"/>
                <a:gd name="T8" fmla="*/ 14 w 55"/>
                <a:gd name="T9" fmla="*/ 0 h 59"/>
                <a:gd name="T10" fmla="*/ 23 w 55"/>
                <a:gd name="T11" fmla="*/ 3 h 59"/>
                <a:gd name="T12" fmla="*/ 31 w 55"/>
                <a:gd name="T13" fmla="*/ 11 h 59"/>
                <a:gd name="T14" fmla="*/ 38 w 55"/>
                <a:gd name="T15" fmla="*/ 20 h 59"/>
                <a:gd name="T16" fmla="*/ 48 w 55"/>
                <a:gd name="T17" fmla="*/ 31 h 59"/>
                <a:gd name="T18" fmla="*/ 55 w 55"/>
                <a:gd name="T19" fmla="*/ 43 h 59"/>
                <a:gd name="T20" fmla="*/ 49 w 55"/>
                <a:gd name="T21" fmla="*/ 55 h 59"/>
                <a:gd name="T22" fmla="*/ 38 w 55"/>
                <a:gd name="T23" fmla="*/ 59 h 59"/>
                <a:gd name="T24" fmla="*/ 33 w 55"/>
                <a:gd name="T25" fmla="*/ 58 h 59"/>
                <a:gd name="T26" fmla="*/ 26 w 55"/>
                <a:gd name="T27" fmla="*/ 53 h 59"/>
                <a:gd name="T28" fmla="*/ 5 w 55"/>
                <a:gd name="T29" fmla="*/ 27 h 59"/>
                <a:gd name="T30" fmla="*/ 0 w 55"/>
                <a:gd name="T31" fmla="*/ 17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5" h="59">
                  <a:moveTo>
                    <a:pt x="0" y="17"/>
                  </a:moveTo>
                  <a:cubicBezTo>
                    <a:pt x="0" y="14"/>
                    <a:pt x="0" y="12"/>
                    <a:pt x="1" y="11"/>
                  </a:cubicBezTo>
                  <a:cubicBezTo>
                    <a:pt x="2" y="9"/>
                    <a:pt x="3" y="8"/>
                    <a:pt x="4" y="6"/>
                  </a:cubicBezTo>
                  <a:cubicBezTo>
                    <a:pt x="6" y="5"/>
                    <a:pt x="7" y="4"/>
                    <a:pt x="7" y="4"/>
                  </a:cubicBezTo>
                  <a:cubicBezTo>
                    <a:pt x="9" y="2"/>
                    <a:pt x="12" y="1"/>
                    <a:pt x="14" y="0"/>
                  </a:cubicBezTo>
                  <a:cubicBezTo>
                    <a:pt x="17" y="0"/>
                    <a:pt x="20" y="1"/>
                    <a:pt x="23" y="3"/>
                  </a:cubicBezTo>
                  <a:cubicBezTo>
                    <a:pt x="26" y="4"/>
                    <a:pt x="29" y="7"/>
                    <a:pt x="31" y="11"/>
                  </a:cubicBezTo>
                  <a:cubicBezTo>
                    <a:pt x="38" y="20"/>
                    <a:pt x="38" y="20"/>
                    <a:pt x="38" y="20"/>
                  </a:cubicBezTo>
                  <a:cubicBezTo>
                    <a:pt x="48" y="31"/>
                    <a:pt x="48" y="31"/>
                    <a:pt x="48" y="31"/>
                  </a:cubicBezTo>
                  <a:cubicBezTo>
                    <a:pt x="52" y="36"/>
                    <a:pt x="54" y="40"/>
                    <a:pt x="55" y="43"/>
                  </a:cubicBezTo>
                  <a:cubicBezTo>
                    <a:pt x="55" y="47"/>
                    <a:pt x="54" y="52"/>
                    <a:pt x="49" y="55"/>
                  </a:cubicBezTo>
                  <a:cubicBezTo>
                    <a:pt x="45" y="58"/>
                    <a:pt x="41" y="59"/>
                    <a:pt x="38" y="59"/>
                  </a:cubicBezTo>
                  <a:cubicBezTo>
                    <a:pt x="37" y="59"/>
                    <a:pt x="35" y="59"/>
                    <a:pt x="33" y="58"/>
                  </a:cubicBezTo>
                  <a:cubicBezTo>
                    <a:pt x="31" y="57"/>
                    <a:pt x="29" y="55"/>
                    <a:pt x="26" y="53"/>
                  </a:cubicBezTo>
                  <a:cubicBezTo>
                    <a:pt x="23" y="50"/>
                    <a:pt x="5" y="27"/>
                    <a:pt x="5" y="27"/>
                  </a:cubicBezTo>
                  <a:cubicBezTo>
                    <a:pt x="2" y="23"/>
                    <a:pt x="0" y="19"/>
                    <a:pt x="0" y="17"/>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grpSp>
      <p:sp useBgFill="1">
        <p:nvSpPr>
          <p:cNvPr id="51" name="Freeform: Shape 50">
            <a:extLst>
              <a:ext uri="{FF2B5EF4-FFF2-40B4-BE49-F238E27FC236}">
                <a16:creationId xmlns:a16="http://schemas.microsoft.com/office/drawing/2014/main" id="{D277D65C-DA10-481D-B5A1-7DB78CF638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2589984"/>
            <a:ext cx="12180637" cy="4268018"/>
          </a:xfrm>
          <a:custGeom>
            <a:avLst/>
            <a:gdLst>
              <a:gd name="connsiteX0" fmla="*/ 9245089 w 12180637"/>
              <a:gd name="connsiteY0" fmla="*/ 0 h 4483555"/>
              <a:gd name="connsiteX1" fmla="*/ 10751325 w 12180637"/>
              <a:gd name="connsiteY1" fmla="*/ 78622 h 4483555"/>
              <a:gd name="connsiteX2" fmla="*/ 11353161 w 12180637"/>
              <a:gd name="connsiteY2" fmla="*/ 66474 h 4483555"/>
              <a:gd name="connsiteX3" fmla="*/ 12085768 w 12180637"/>
              <a:gd name="connsiteY3" fmla="*/ 51687 h 4483555"/>
              <a:gd name="connsiteX4" fmla="*/ 12180637 w 12180637"/>
              <a:gd name="connsiteY4" fmla="*/ 49772 h 4483555"/>
              <a:gd name="connsiteX5" fmla="*/ 12180637 w 12180637"/>
              <a:gd name="connsiteY5" fmla="*/ 4483555 h 4483555"/>
              <a:gd name="connsiteX6" fmla="*/ 0 w 12180637"/>
              <a:gd name="connsiteY6" fmla="*/ 4483555 h 4483555"/>
              <a:gd name="connsiteX7" fmla="*/ 0 w 12180637"/>
              <a:gd name="connsiteY7" fmla="*/ 109941 h 4483555"/>
              <a:gd name="connsiteX8" fmla="*/ 60108 w 12180637"/>
              <a:gd name="connsiteY8" fmla="*/ 112355 h 4483555"/>
              <a:gd name="connsiteX9" fmla="*/ 1270760 w 12180637"/>
              <a:gd name="connsiteY9" fmla="*/ 160955 h 4483555"/>
              <a:gd name="connsiteX10" fmla="*/ 2474433 w 12180637"/>
              <a:gd name="connsiteY10" fmla="*/ 136660 h 4483555"/>
              <a:gd name="connsiteX11" fmla="*/ 3226727 w 12180637"/>
              <a:gd name="connsiteY11" fmla="*/ 121475 h 4483555"/>
              <a:gd name="connsiteX12" fmla="*/ 3979023 w 12180637"/>
              <a:gd name="connsiteY12" fmla="*/ 106291 h 4483555"/>
              <a:gd name="connsiteX13" fmla="*/ 9245089 w 12180637"/>
              <a:gd name="connsiteY13" fmla="*/ 0 h 4483555"/>
              <a:gd name="connsiteX0" fmla="*/ 9245089 w 12180637"/>
              <a:gd name="connsiteY0" fmla="*/ 0 h 4483555"/>
              <a:gd name="connsiteX1" fmla="*/ 10751325 w 12180637"/>
              <a:gd name="connsiteY1" fmla="*/ 78622 h 4483555"/>
              <a:gd name="connsiteX2" fmla="*/ 11353161 w 12180637"/>
              <a:gd name="connsiteY2" fmla="*/ 66474 h 4483555"/>
              <a:gd name="connsiteX3" fmla="*/ 12085768 w 12180637"/>
              <a:gd name="connsiteY3" fmla="*/ 51687 h 4483555"/>
              <a:gd name="connsiteX4" fmla="*/ 12180637 w 12180637"/>
              <a:gd name="connsiteY4" fmla="*/ 49772 h 4483555"/>
              <a:gd name="connsiteX5" fmla="*/ 12180637 w 12180637"/>
              <a:gd name="connsiteY5" fmla="*/ 4483555 h 4483555"/>
              <a:gd name="connsiteX6" fmla="*/ 0 w 12180637"/>
              <a:gd name="connsiteY6" fmla="*/ 4483555 h 4483555"/>
              <a:gd name="connsiteX7" fmla="*/ 0 w 12180637"/>
              <a:gd name="connsiteY7" fmla="*/ 109941 h 4483555"/>
              <a:gd name="connsiteX8" fmla="*/ 60108 w 12180637"/>
              <a:gd name="connsiteY8" fmla="*/ 112355 h 4483555"/>
              <a:gd name="connsiteX9" fmla="*/ 1270760 w 12180637"/>
              <a:gd name="connsiteY9" fmla="*/ 160955 h 4483555"/>
              <a:gd name="connsiteX10" fmla="*/ 2474433 w 12180637"/>
              <a:gd name="connsiteY10" fmla="*/ 136660 h 4483555"/>
              <a:gd name="connsiteX11" fmla="*/ 3226727 w 12180637"/>
              <a:gd name="connsiteY11" fmla="*/ 121475 h 4483555"/>
              <a:gd name="connsiteX12" fmla="*/ 3979023 w 12180637"/>
              <a:gd name="connsiteY12" fmla="*/ 106291 h 4483555"/>
              <a:gd name="connsiteX13" fmla="*/ 9245089 w 12180637"/>
              <a:gd name="connsiteY13" fmla="*/ 0 h 4483555"/>
              <a:gd name="connsiteX0" fmla="*/ 9245089 w 12180637"/>
              <a:gd name="connsiteY0" fmla="*/ 0 h 4483555"/>
              <a:gd name="connsiteX1" fmla="*/ 10751325 w 12180637"/>
              <a:gd name="connsiteY1" fmla="*/ 78622 h 4483555"/>
              <a:gd name="connsiteX2" fmla="*/ 11353161 w 12180637"/>
              <a:gd name="connsiteY2" fmla="*/ 66474 h 4483555"/>
              <a:gd name="connsiteX3" fmla="*/ 12085768 w 12180637"/>
              <a:gd name="connsiteY3" fmla="*/ 51687 h 4483555"/>
              <a:gd name="connsiteX4" fmla="*/ 12180637 w 12180637"/>
              <a:gd name="connsiteY4" fmla="*/ 49772 h 4483555"/>
              <a:gd name="connsiteX5" fmla="*/ 12180637 w 12180637"/>
              <a:gd name="connsiteY5" fmla="*/ 4483555 h 4483555"/>
              <a:gd name="connsiteX6" fmla="*/ 0 w 12180637"/>
              <a:gd name="connsiteY6" fmla="*/ 4483555 h 4483555"/>
              <a:gd name="connsiteX7" fmla="*/ 0 w 12180637"/>
              <a:gd name="connsiteY7" fmla="*/ 109941 h 4483555"/>
              <a:gd name="connsiteX8" fmla="*/ 60108 w 12180637"/>
              <a:gd name="connsiteY8" fmla="*/ 112355 h 4483555"/>
              <a:gd name="connsiteX9" fmla="*/ 2474433 w 12180637"/>
              <a:gd name="connsiteY9" fmla="*/ 136660 h 4483555"/>
              <a:gd name="connsiteX10" fmla="*/ 3226727 w 12180637"/>
              <a:gd name="connsiteY10" fmla="*/ 121475 h 4483555"/>
              <a:gd name="connsiteX11" fmla="*/ 3979023 w 12180637"/>
              <a:gd name="connsiteY11" fmla="*/ 106291 h 4483555"/>
              <a:gd name="connsiteX12" fmla="*/ 9245089 w 12180637"/>
              <a:gd name="connsiteY12" fmla="*/ 0 h 4483555"/>
              <a:gd name="connsiteX0" fmla="*/ 9245089 w 12180637"/>
              <a:gd name="connsiteY0" fmla="*/ 0 h 4483555"/>
              <a:gd name="connsiteX1" fmla="*/ 10751325 w 12180637"/>
              <a:gd name="connsiteY1" fmla="*/ 78622 h 4483555"/>
              <a:gd name="connsiteX2" fmla="*/ 11353161 w 12180637"/>
              <a:gd name="connsiteY2" fmla="*/ 66474 h 4483555"/>
              <a:gd name="connsiteX3" fmla="*/ 12085768 w 12180637"/>
              <a:gd name="connsiteY3" fmla="*/ 51687 h 4483555"/>
              <a:gd name="connsiteX4" fmla="*/ 12180637 w 12180637"/>
              <a:gd name="connsiteY4" fmla="*/ 49772 h 4483555"/>
              <a:gd name="connsiteX5" fmla="*/ 12180637 w 12180637"/>
              <a:gd name="connsiteY5" fmla="*/ 4483555 h 4483555"/>
              <a:gd name="connsiteX6" fmla="*/ 0 w 12180637"/>
              <a:gd name="connsiteY6" fmla="*/ 4483555 h 4483555"/>
              <a:gd name="connsiteX7" fmla="*/ 0 w 12180637"/>
              <a:gd name="connsiteY7" fmla="*/ 109941 h 4483555"/>
              <a:gd name="connsiteX8" fmla="*/ 60108 w 12180637"/>
              <a:gd name="connsiteY8" fmla="*/ 112355 h 4483555"/>
              <a:gd name="connsiteX9" fmla="*/ 1944662 w 12180637"/>
              <a:gd name="connsiteY9" fmla="*/ 98823 h 4483555"/>
              <a:gd name="connsiteX10" fmla="*/ 3226727 w 12180637"/>
              <a:gd name="connsiteY10" fmla="*/ 121475 h 4483555"/>
              <a:gd name="connsiteX11" fmla="*/ 3979023 w 12180637"/>
              <a:gd name="connsiteY11" fmla="*/ 106291 h 4483555"/>
              <a:gd name="connsiteX12" fmla="*/ 9245089 w 12180637"/>
              <a:gd name="connsiteY12" fmla="*/ 0 h 4483555"/>
              <a:gd name="connsiteX0" fmla="*/ 9245089 w 12180637"/>
              <a:gd name="connsiteY0" fmla="*/ 0 h 4483555"/>
              <a:gd name="connsiteX1" fmla="*/ 10751325 w 12180637"/>
              <a:gd name="connsiteY1" fmla="*/ 78622 h 4483555"/>
              <a:gd name="connsiteX2" fmla="*/ 11353161 w 12180637"/>
              <a:gd name="connsiteY2" fmla="*/ 66474 h 4483555"/>
              <a:gd name="connsiteX3" fmla="*/ 12085768 w 12180637"/>
              <a:gd name="connsiteY3" fmla="*/ 51687 h 4483555"/>
              <a:gd name="connsiteX4" fmla="*/ 12180637 w 12180637"/>
              <a:gd name="connsiteY4" fmla="*/ 49772 h 4483555"/>
              <a:gd name="connsiteX5" fmla="*/ 12180637 w 12180637"/>
              <a:gd name="connsiteY5" fmla="*/ 4483555 h 4483555"/>
              <a:gd name="connsiteX6" fmla="*/ 0 w 12180637"/>
              <a:gd name="connsiteY6" fmla="*/ 4483555 h 4483555"/>
              <a:gd name="connsiteX7" fmla="*/ 0 w 12180637"/>
              <a:gd name="connsiteY7" fmla="*/ 109941 h 4483555"/>
              <a:gd name="connsiteX8" fmla="*/ 60108 w 12180637"/>
              <a:gd name="connsiteY8" fmla="*/ 112355 h 4483555"/>
              <a:gd name="connsiteX9" fmla="*/ 1944662 w 12180637"/>
              <a:gd name="connsiteY9" fmla="*/ 98823 h 4483555"/>
              <a:gd name="connsiteX10" fmla="*/ 3226727 w 12180637"/>
              <a:gd name="connsiteY10" fmla="*/ 121475 h 4483555"/>
              <a:gd name="connsiteX11" fmla="*/ 5089365 w 12180637"/>
              <a:gd name="connsiteY11" fmla="*/ 38184 h 4483555"/>
              <a:gd name="connsiteX12" fmla="*/ 9245089 w 12180637"/>
              <a:gd name="connsiteY12" fmla="*/ 0 h 4483555"/>
              <a:gd name="connsiteX0" fmla="*/ 9245089 w 12180637"/>
              <a:gd name="connsiteY0" fmla="*/ 8084 h 4491639"/>
              <a:gd name="connsiteX1" fmla="*/ 10751325 w 12180637"/>
              <a:gd name="connsiteY1" fmla="*/ 86706 h 4491639"/>
              <a:gd name="connsiteX2" fmla="*/ 11353161 w 12180637"/>
              <a:gd name="connsiteY2" fmla="*/ 74558 h 4491639"/>
              <a:gd name="connsiteX3" fmla="*/ 12085768 w 12180637"/>
              <a:gd name="connsiteY3" fmla="*/ 59771 h 4491639"/>
              <a:gd name="connsiteX4" fmla="*/ 12180637 w 12180637"/>
              <a:gd name="connsiteY4" fmla="*/ 57856 h 4491639"/>
              <a:gd name="connsiteX5" fmla="*/ 12180637 w 12180637"/>
              <a:gd name="connsiteY5" fmla="*/ 4491639 h 4491639"/>
              <a:gd name="connsiteX6" fmla="*/ 0 w 12180637"/>
              <a:gd name="connsiteY6" fmla="*/ 4491639 h 4491639"/>
              <a:gd name="connsiteX7" fmla="*/ 0 w 12180637"/>
              <a:gd name="connsiteY7" fmla="*/ 118025 h 4491639"/>
              <a:gd name="connsiteX8" fmla="*/ 60108 w 12180637"/>
              <a:gd name="connsiteY8" fmla="*/ 120439 h 4491639"/>
              <a:gd name="connsiteX9" fmla="*/ 1944662 w 12180637"/>
              <a:gd name="connsiteY9" fmla="*/ 106907 h 4491639"/>
              <a:gd name="connsiteX10" fmla="*/ 3226727 w 12180637"/>
              <a:gd name="connsiteY10" fmla="*/ 129559 h 4491639"/>
              <a:gd name="connsiteX11" fmla="*/ 5089365 w 12180637"/>
              <a:gd name="connsiteY11" fmla="*/ 46268 h 4491639"/>
              <a:gd name="connsiteX12" fmla="*/ 9245089 w 12180637"/>
              <a:gd name="connsiteY12" fmla="*/ 8084 h 4491639"/>
              <a:gd name="connsiteX0" fmla="*/ 9027375 w 12180637"/>
              <a:gd name="connsiteY0" fmla="*/ 37489 h 4452936"/>
              <a:gd name="connsiteX1" fmla="*/ 10751325 w 12180637"/>
              <a:gd name="connsiteY1" fmla="*/ 48003 h 4452936"/>
              <a:gd name="connsiteX2" fmla="*/ 11353161 w 12180637"/>
              <a:gd name="connsiteY2" fmla="*/ 35855 h 4452936"/>
              <a:gd name="connsiteX3" fmla="*/ 12085768 w 12180637"/>
              <a:gd name="connsiteY3" fmla="*/ 21068 h 4452936"/>
              <a:gd name="connsiteX4" fmla="*/ 12180637 w 12180637"/>
              <a:gd name="connsiteY4" fmla="*/ 19153 h 4452936"/>
              <a:gd name="connsiteX5" fmla="*/ 12180637 w 12180637"/>
              <a:gd name="connsiteY5" fmla="*/ 4452936 h 4452936"/>
              <a:gd name="connsiteX6" fmla="*/ 0 w 12180637"/>
              <a:gd name="connsiteY6" fmla="*/ 4452936 h 4452936"/>
              <a:gd name="connsiteX7" fmla="*/ 0 w 12180637"/>
              <a:gd name="connsiteY7" fmla="*/ 79322 h 4452936"/>
              <a:gd name="connsiteX8" fmla="*/ 60108 w 12180637"/>
              <a:gd name="connsiteY8" fmla="*/ 81736 h 4452936"/>
              <a:gd name="connsiteX9" fmla="*/ 1944662 w 12180637"/>
              <a:gd name="connsiteY9" fmla="*/ 68204 h 4452936"/>
              <a:gd name="connsiteX10" fmla="*/ 3226727 w 12180637"/>
              <a:gd name="connsiteY10" fmla="*/ 90856 h 4452936"/>
              <a:gd name="connsiteX11" fmla="*/ 5089365 w 12180637"/>
              <a:gd name="connsiteY11" fmla="*/ 7565 h 4452936"/>
              <a:gd name="connsiteX12" fmla="*/ 9027375 w 12180637"/>
              <a:gd name="connsiteY12" fmla="*/ 37489 h 4452936"/>
              <a:gd name="connsiteX0" fmla="*/ 9027375 w 12180637"/>
              <a:gd name="connsiteY0" fmla="*/ 67310 h 4482757"/>
              <a:gd name="connsiteX1" fmla="*/ 10751325 w 12180637"/>
              <a:gd name="connsiteY1" fmla="*/ 77824 h 4482757"/>
              <a:gd name="connsiteX2" fmla="*/ 11353161 w 12180637"/>
              <a:gd name="connsiteY2" fmla="*/ 65676 h 4482757"/>
              <a:gd name="connsiteX3" fmla="*/ 11360054 w 12180637"/>
              <a:gd name="connsiteY3" fmla="*/ 1004384 h 4482757"/>
              <a:gd name="connsiteX4" fmla="*/ 12180637 w 12180637"/>
              <a:gd name="connsiteY4" fmla="*/ 48974 h 4482757"/>
              <a:gd name="connsiteX5" fmla="*/ 12180637 w 12180637"/>
              <a:gd name="connsiteY5" fmla="*/ 4482757 h 4482757"/>
              <a:gd name="connsiteX6" fmla="*/ 0 w 12180637"/>
              <a:gd name="connsiteY6" fmla="*/ 4482757 h 4482757"/>
              <a:gd name="connsiteX7" fmla="*/ 0 w 12180637"/>
              <a:gd name="connsiteY7" fmla="*/ 109143 h 4482757"/>
              <a:gd name="connsiteX8" fmla="*/ 60108 w 12180637"/>
              <a:gd name="connsiteY8" fmla="*/ 111557 h 4482757"/>
              <a:gd name="connsiteX9" fmla="*/ 1944662 w 12180637"/>
              <a:gd name="connsiteY9" fmla="*/ 98025 h 4482757"/>
              <a:gd name="connsiteX10" fmla="*/ 3226727 w 12180637"/>
              <a:gd name="connsiteY10" fmla="*/ 120677 h 4482757"/>
              <a:gd name="connsiteX11" fmla="*/ 5089365 w 12180637"/>
              <a:gd name="connsiteY11" fmla="*/ 37386 h 4482757"/>
              <a:gd name="connsiteX12" fmla="*/ 9027375 w 12180637"/>
              <a:gd name="connsiteY12" fmla="*/ 67310 h 4482757"/>
              <a:gd name="connsiteX0" fmla="*/ 9027375 w 12180637"/>
              <a:gd name="connsiteY0" fmla="*/ 342299 h 4757746"/>
              <a:gd name="connsiteX1" fmla="*/ 10751325 w 12180637"/>
              <a:gd name="connsiteY1" fmla="*/ 352813 h 4757746"/>
              <a:gd name="connsiteX2" fmla="*/ 11353161 w 12180637"/>
              <a:gd name="connsiteY2" fmla="*/ 340665 h 4757746"/>
              <a:gd name="connsiteX3" fmla="*/ 12180637 w 12180637"/>
              <a:gd name="connsiteY3" fmla="*/ 323963 h 4757746"/>
              <a:gd name="connsiteX4" fmla="*/ 12180637 w 12180637"/>
              <a:gd name="connsiteY4" fmla="*/ 4757746 h 4757746"/>
              <a:gd name="connsiteX5" fmla="*/ 0 w 12180637"/>
              <a:gd name="connsiteY5" fmla="*/ 4757746 h 4757746"/>
              <a:gd name="connsiteX6" fmla="*/ 0 w 12180637"/>
              <a:gd name="connsiteY6" fmla="*/ 384132 h 4757746"/>
              <a:gd name="connsiteX7" fmla="*/ 60108 w 12180637"/>
              <a:gd name="connsiteY7" fmla="*/ 386546 h 4757746"/>
              <a:gd name="connsiteX8" fmla="*/ 1944662 w 12180637"/>
              <a:gd name="connsiteY8" fmla="*/ 373014 h 4757746"/>
              <a:gd name="connsiteX9" fmla="*/ 3226727 w 12180637"/>
              <a:gd name="connsiteY9" fmla="*/ 395666 h 4757746"/>
              <a:gd name="connsiteX10" fmla="*/ 5089365 w 12180637"/>
              <a:gd name="connsiteY10" fmla="*/ 312375 h 4757746"/>
              <a:gd name="connsiteX11" fmla="*/ 9027375 w 12180637"/>
              <a:gd name="connsiteY11" fmla="*/ 342299 h 4757746"/>
              <a:gd name="connsiteX0" fmla="*/ 9027375 w 12180637"/>
              <a:gd name="connsiteY0" fmla="*/ 337966 h 4753413"/>
              <a:gd name="connsiteX1" fmla="*/ 10751325 w 12180637"/>
              <a:gd name="connsiteY1" fmla="*/ 348480 h 4753413"/>
              <a:gd name="connsiteX2" fmla="*/ 12180637 w 12180637"/>
              <a:gd name="connsiteY2" fmla="*/ 319630 h 4753413"/>
              <a:gd name="connsiteX3" fmla="*/ 12180637 w 12180637"/>
              <a:gd name="connsiteY3" fmla="*/ 4753413 h 4753413"/>
              <a:gd name="connsiteX4" fmla="*/ 0 w 12180637"/>
              <a:gd name="connsiteY4" fmla="*/ 4753413 h 4753413"/>
              <a:gd name="connsiteX5" fmla="*/ 0 w 12180637"/>
              <a:gd name="connsiteY5" fmla="*/ 379799 h 4753413"/>
              <a:gd name="connsiteX6" fmla="*/ 60108 w 12180637"/>
              <a:gd name="connsiteY6" fmla="*/ 382213 h 4753413"/>
              <a:gd name="connsiteX7" fmla="*/ 1944662 w 12180637"/>
              <a:gd name="connsiteY7" fmla="*/ 368681 h 4753413"/>
              <a:gd name="connsiteX8" fmla="*/ 3226727 w 12180637"/>
              <a:gd name="connsiteY8" fmla="*/ 391333 h 4753413"/>
              <a:gd name="connsiteX9" fmla="*/ 5089365 w 12180637"/>
              <a:gd name="connsiteY9" fmla="*/ 308042 h 4753413"/>
              <a:gd name="connsiteX10" fmla="*/ 9027375 w 12180637"/>
              <a:gd name="connsiteY10" fmla="*/ 337966 h 4753413"/>
              <a:gd name="connsiteX0" fmla="*/ 9027375 w 12180637"/>
              <a:gd name="connsiteY0" fmla="*/ 37489 h 4452936"/>
              <a:gd name="connsiteX1" fmla="*/ 10751325 w 12180637"/>
              <a:gd name="connsiteY1" fmla="*/ 48003 h 4452936"/>
              <a:gd name="connsiteX2" fmla="*/ 12180637 w 12180637"/>
              <a:gd name="connsiteY2" fmla="*/ 19153 h 4452936"/>
              <a:gd name="connsiteX3" fmla="*/ 12180637 w 12180637"/>
              <a:gd name="connsiteY3" fmla="*/ 4452936 h 4452936"/>
              <a:gd name="connsiteX4" fmla="*/ 0 w 12180637"/>
              <a:gd name="connsiteY4" fmla="*/ 4452936 h 4452936"/>
              <a:gd name="connsiteX5" fmla="*/ 0 w 12180637"/>
              <a:gd name="connsiteY5" fmla="*/ 79322 h 4452936"/>
              <a:gd name="connsiteX6" fmla="*/ 60108 w 12180637"/>
              <a:gd name="connsiteY6" fmla="*/ 81736 h 4452936"/>
              <a:gd name="connsiteX7" fmla="*/ 1944662 w 12180637"/>
              <a:gd name="connsiteY7" fmla="*/ 68204 h 4452936"/>
              <a:gd name="connsiteX8" fmla="*/ 3226727 w 12180637"/>
              <a:gd name="connsiteY8" fmla="*/ 90856 h 4452936"/>
              <a:gd name="connsiteX9" fmla="*/ 5089365 w 12180637"/>
              <a:gd name="connsiteY9" fmla="*/ 7565 h 4452936"/>
              <a:gd name="connsiteX10" fmla="*/ 9027375 w 12180637"/>
              <a:gd name="connsiteY10" fmla="*/ 37489 h 4452936"/>
              <a:gd name="connsiteX0" fmla="*/ 9027375 w 12180637"/>
              <a:gd name="connsiteY0" fmla="*/ 35052 h 4450499"/>
              <a:gd name="connsiteX1" fmla="*/ 10540868 w 12180637"/>
              <a:gd name="connsiteY1" fmla="*/ 30432 h 4450499"/>
              <a:gd name="connsiteX2" fmla="*/ 12180637 w 12180637"/>
              <a:gd name="connsiteY2" fmla="*/ 16716 h 4450499"/>
              <a:gd name="connsiteX3" fmla="*/ 12180637 w 12180637"/>
              <a:gd name="connsiteY3" fmla="*/ 4450499 h 4450499"/>
              <a:gd name="connsiteX4" fmla="*/ 0 w 12180637"/>
              <a:gd name="connsiteY4" fmla="*/ 4450499 h 4450499"/>
              <a:gd name="connsiteX5" fmla="*/ 0 w 12180637"/>
              <a:gd name="connsiteY5" fmla="*/ 76885 h 4450499"/>
              <a:gd name="connsiteX6" fmla="*/ 60108 w 12180637"/>
              <a:gd name="connsiteY6" fmla="*/ 79299 h 4450499"/>
              <a:gd name="connsiteX7" fmla="*/ 1944662 w 12180637"/>
              <a:gd name="connsiteY7" fmla="*/ 65767 h 4450499"/>
              <a:gd name="connsiteX8" fmla="*/ 3226727 w 12180637"/>
              <a:gd name="connsiteY8" fmla="*/ 88419 h 4450499"/>
              <a:gd name="connsiteX9" fmla="*/ 5089365 w 12180637"/>
              <a:gd name="connsiteY9" fmla="*/ 5128 h 4450499"/>
              <a:gd name="connsiteX10" fmla="*/ 9027375 w 12180637"/>
              <a:gd name="connsiteY10" fmla="*/ 35052 h 4450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80637" h="4450499">
                <a:moveTo>
                  <a:pt x="9027375" y="35052"/>
                </a:moveTo>
                <a:lnTo>
                  <a:pt x="10540868" y="30432"/>
                </a:lnTo>
                <a:cubicBezTo>
                  <a:pt x="11066412" y="27376"/>
                  <a:pt x="11405389" y="-13668"/>
                  <a:pt x="12180637" y="16716"/>
                </a:cubicBezTo>
                <a:lnTo>
                  <a:pt x="12180637" y="4450499"/>
                </a:lnTo>
                <a:lnTo>
                  <a:pt x="0" y="4450499"/>
                </a:lnTo>
                <a:lnTo>
                  <a:pt x="0" y="76885"/>
                </a:lnTo>
                <a:lnTo>
                  <a:pt x="60108" y="79299"/>
                </a:lnTo>
                <a:lnTo>
                  <a:pt x="1944662" y="65767"/>
                </a:lnTo>
                <a:cubicBezTo>
                  <a:pt x="2472432" y="67287"/>
                  <a:pt x="2975962" y="93481"/>
                  <a:pt x="3226727" y="88419"/>
                </a:cubicBezTo>
                <a:lnTo>
                  <a:pt x="5089365" y="5128"/>
                </a:lnTo>
                <a:cubicBezTo>
                  <a:pt x="6092425" y="-15118"/>
                  <a:pt x="8118791" y="30835"/>
                  <a:pt x="9027375" y="35052"/>
                </a:cubicBez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2"/>
              </a:solidFill>
            </a:endParaRPr>
          </a:p>
        </p:txBody>
      </p:sp>
      <p:graphicFrame>
        <p:nvGraphicFramePr>
          <p:cNvPr id="5" name="Content Placeholder 2">
            <a:extLst>
              <a:ext uri="{FF2B5EF4-FFF2-40B4-BE49-F238E27FC236}">
                <a16:creationId xmlns:a16="http://schemas.microsoft.com/office/drawing/2014/main" id="{A524916C-A03B-49FF-805F-7C63209D8ABC}"/>
              </a:ext>
            </a:extLst>
          </p:cNvPr>
          <p:cNvGraphicFramePr>
            <a:graphicFrameLocks noGrp="1"/>
          </p:cNvGraphicFramePr>
          <p:nvPr>
            <p:ph idx="1"/>
            <p:extLst>
              <p:ext uri="{D42A27DB-BD31-4B8C-83A1-F6EECF244321}">
                <p14:modId xmlns:p14="http://schemas.microsoft.com/office/powerpoint/2010/main" val="4241743029"/>
              </p:ext>
            </p:extLst>
          </p:nvPr>
        </p:nvGraphicFramePr>
        <p:xfrm>
          <a:off x="720725" y="3249612"/>
          <a:ext cx="10728325" cy="2879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155927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8" name="Rectangle 21">
            <a:extLst>
              <a:ext uri="{FF2B5EF4-FFF2-40B4-BE49-F238E27FC236}">
                <a16:creationId xmlns:a16="http://schemas.microsoft.com/office/drawing/2014/main" id="{09646535-AEF6-4883-A4F9-EEC1F8B431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23">
            <a:extLst>
              <a:ext uri="{FF2B5EF4-FFF2-40B4-BE49-F238E27FC236}">
                <a16:creationId xmlns:a16="http://schemas.microsoft.com/office/drawing/2014/main" id="{DB7EFF05-A8DA-4B3E-9C21-7A04283D48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50" name="Rectangle 25">
            <a:extLst>
              <a:ext uri="{FF2B5EF4-FFF2-40B4-BE49-F238E27FC236}">
                <a16:creationId xmlns:a16="http://schemas.microsoft.com/office/drawing/2014/main" id="{D690F001-2D75-4EFE-805F-3E6954B756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27">
            <a:extLst>
              <a:ext uri="{FF2B5EF4-FFF2-40B4-BE49-F238E27FC236}">
                <a16:creationId xmlns:a16="http://schemas.microsoft.com/office/drawing/2014/main" id="{8C6F7DA8-FD92-4ACF-9932-BF007E32A6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52" name="Freeform: Shape 29">
            <a:extLst>
              <a:ext uri="{FF2B5EF4-FFF2-40B4-BE49-F238E27FC236}">
                <a16:creationId xmlns:a16="http://schemas.microsoft.com/office/drawing/2014/main" id="{4F76F7D6-E5D2-44FA-B1FA-A1A61DF18E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10554709" cy="6858000"/>
          </a:xfrm>
          <a:custGeom>
            <a:avLst/>
            <a:gdLst>
              <a:gd name="connsiteX0" fmla="*/ 678080 w 10554709"/>
              <a:gd name="connsiteY0" fmla="*/ 0 h 6858000"/>
              <a:gd name="connsiteX1" fmla="*/ 8939948 w 10554709"/>
              <a:gd name="connsiteY1" fmla="*/ 0 h 6858000"/>
              <a:gd name="connsiteX2" fmla="*/ 9088366 w 10554709"/>
              <a:gd name="connsiteY2" fmla="*/ 139640 h 6858000"/>
              <a:gd name="connsiteX3" fmla="*/ 10554709 w 10554709"/>
              <a:gd name="connsiteY3" fmla="*/ 3680162 h 6858000"/>
              <a:gd name="connsiteX4" fmla="*/ 9852869 w 10554709"/>
              <a:gd name="connsiteY4" fmla="*/ 6618597 h 6858000"/>
              <a:gd name="connsiteX5" fmla="*/ 9732509 w 10554709"/>
              <a:gd name="connsiteY5" fmla="*/ 6858000 h 6858000"/>
              <a:gd name="connsiteX6" fmla="*/ 0 w 10554709"/>
              <a:gd name="connsiteY6" fmla="*/ 6858000 h 6858000"/>
              <a:gd name="connsiteX7" fmla="*/ 0 w 10554709"/>
              <a:gd name="connsiteY7" fmla="*/ 893015 h 6858000"/>
              <a:gd name="connsiteX8" fmla="*/ 32877 w 10554709"/>
              <a:gd name="connsiteY8" fmla="*/ 837948 h 6858000"/>
              <a:gd name="connsiteX9" fmla="*/ 408715 w 10554709"/>
              <a:gd name="connsiteY9" fmla="*/ 30770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554709" h="6858000">
                <a:moveTo>
                  <a:pt x="678080" y="0"/>
                </a:moveTo>
                <a:lnTo>
                  <a:pt x="8939948" y="0"/>
                </a:lnTo>
                <a:lnTo>
                  <a:pt x="9088366" y="139640"/>
                </a:lnTo>
                <a:cubicBezTo>
                  <a:pt x="10103527" y="1150771"/>
                  <a:pt x="10554709" y="2302771"/>
                  <a:pt x="10554709" y="3680162"/>
                </a:cubicBezTo>
                <a:cubicBezTo>
                  <a:pt x="10554709" y="4782075"/>
                  <a:pt x="10354183" y="5717032"/>
                  <a:pt x="9852869" y="6618597"/>
                </a:cubicBezTo>
                <a:lnTo>
                  <a:pt x="9732509" y="6858000"/>
                </a:lnTo>
                <a:lnTo>
                  <a:pt x="0" y="6858000"/>
                </a:lnTo>
                <a:lnTo>
                  <a:pt x="0" y="893015"/>
                </a:lnTo>
                <a:lnTo>
                  <a:pt x="32877" y="837948"/>
                </a:lnTo>
                <a:cubicBezTo>
                  <a:pt x="149932" y="650048"/>
                  <a:pt x="274183" y="474695"/>
                  <a:pt x="408715" y="307706"/>
                </a:cubicBezTo>
                <a:close/>
              </a:path>
            </a:pathLst>
          </a:custGeom>
          <a:ln>
            <a:noFill/>
          </a:ln>
        </p:spPr>
        <p:txBody>
          <a:bodyPr vert="horz" wrap="square" lIns="91440" tIns="45720" rIns="91440" bIns="45720" numCol="1" anchor="t" anchorCtr="0" compatLnSpc="1">
            <a:prstTxWarp prst="textNoShape">
              <a:avLst/>
            </a:prstTxWarp>
            <a:noAutofit/>
          </a:bodyPr>
          <a:lstStyle/>
          <a:p>
            <a:endParaRPr lang="en-US"/>
          </a:p>
        </p:txBody>
      </p:sp>
      <p:sp>
        <p:nvSpPr>
          <p:cNvPr id="2" name="Title 1">
            <a:extLst>
              <a:ext uri="{FF2B5EF4-FFF2-40B4-BE49-F238E27FC236}">
                <a16:creationId xmlns:a16="http://schemas.microsoft.com/office/drawing/2014/main" id="{743DCEAC-3C3D-45C9-8677-1B9225ACC38F}"/>
              </a:ext>
            </a:extLst>
          </p:cNvPr>
          <p:cNvSpPr>
            <a:spLocks noGrp="1"/>
          </p:cNvSpPr>
          <p:nvPr>
            <p:ph type="title"/>
          </p:nvPr>
        </p:nvSpPr>
        <p:spPr>
          <a:xfrm>
            <a:off x="537328" y="282804"/>
            <a:ext cx="7094646" cy="4779390"/>
          </a:xfrm>
        </p:spPr>
        <p:txBody>
          <a:bodyPr vert="horz" wrap="square" lIns="0" tIns="0" rIns="0" bIns="0" rtlCol="0" anchor="b" anchorCtr="0">
            <a:normAutofit/>
          </a:bodyPr>
          <a:lstStyle/>
          <a:p>
            <a:pPr algn="ctr">
              <a:lnSpc>
                <a:spcPct val="90000"/>
              </a:lnSpc>
            </a:pPr>
            <a:br>
              <a:rPr lang="en-US" sz="1800" spc="-100" dirty="0"/>
            </a:br>
            <a:r>
              <a:rPr lang="en-US" sz="2400" spc="-100" dirty="0"/>
              <a:t>2. </a:t>
            </a:r>
            <a:r>
              <a:rPr lang="en-US" sz="2400" spc="-100" dirty="0" err="1"/>
              <a:t>Entscheidet</a:t>
            </a:r>
            <a:r>
              <a:rPr lang="en-US" sz="2400" spc="-100" dirty="0"/>
              <a:t> </a:t>
            </a:r>
            <a:r>
              <a:rPr lang="en-US" sz="2400" spc="-100" dirty="0" err="1"/>
              <a:t>euch</a:t>
            </a:r>
            <a:r>
              <a:rPr lang="en-US" sz="2400" spc="-100" dirty="0"/>
              <a:t> </a:t>
            </a:r>
            <a:r>
              <a:rPr lang="en-US" sz="2400" spc="-100" dirty="0" err="1"/>
              <a:t>für</a:t>
            </a:r>
            <a:r>
              <a:rPr lang="en-US" sz="2400" spc="-100" dirty="0"/>
              <a:t> </a:t>
            </a:r>
            <a:r>
              <a:rPr lang="en-US" sz="2400" spc="-100" dirty="0" err="1"/>
              <a:t>eine</a:t>
            </a:r>
            <a:r>
              <a:rPr lang="en-US" sz="2400" spc="-100" dirty="0"/>
              <a:t> </a:t>
            </a:r>
            <a:r>
              <a:rPr lang="en-US" sz="2400" spc="-100" dirty="0" err="1"/>
              <a:t>Sprachreise</a:t>
            </a:r>
            <a:r>
              <a:rPr lang="en-US" sz="2400" spc="-100" dirty="0"/>
              <a:t> ( </a:t>
            </a:r>
            <a:r>
              <a:rPr lang="en-US" sz="2400" spc="-100" dirty="0" err="1"/>
              <a:t>ein</a:t>
            </a:r>
            <a:r>
              <a:rPr lang="en-US" sz="2400" spc="-100" dirty="0"/>
              <a:t> Land, </a:t>
            </a:r>
            <a:r>
              <a:rPr lang="en-US" sz="2400" spc="-100" dirty="0" err="1"/>
              <a:t>eine</a:t>
            </a:r>
            <a:br>
              <a:rPr lang="hr-HR" sz="2400" spc="-100" dirty="0"/>
            </a:br>
            <a:br>
              <a:rPr lang="hr-HR" sz="2400" spc="-100" dirty="0"/>
            </a:br>
            <a:r>
              <a:rPr lang="en-US" sz="2400" spc="-100" dirty="0"/>
              <a:t> </a:t>
            </a:r>
            <a:r>
              <a:rPr lang="en-US" sz="2400" spc="-100" dirty="0" err="1"/>
              <a:t>Sprache</a:t>
            </a:r>
            <a:r>
              <a:rPr lang="en-US" sz="2400" spc="-100" dirty="0"/>
              <a:t>...) und </a:t>
            </a:r>
            <a:r>
              <a:rPr lang="en-US" sz="2400" spc="-100" dirty="0" err="1"/>
              <a:t>erstellt</a:t>
            </a:r>
            <a:r>
              <a:rPr lang="en-US" sz="2400" spc="-100" dirty="0"/>
              <a:t> </a:t>
            </a:r>
            <a:r>
              <a:rPr lang="en-US" sz="2400" spc="-100" dirty="0" err="1"/>
              <a:t>ein</a:t>
            </a:r>
            <a:r>
              <a:rPr lang="en-US" sz="2400" spc="-100" dirty="0"/>
              <a:t> </a:t>
            </a:r>
            <a:r>
              <a:rPr lang="en-US" sz="2400" spc="-100" dirty="0" err="1"/>
              <a:t>Prospekt</a:t>
            </a:r>
            <a:r>
              <a:rPr lang="en-US" sz="2400" spc="-100" dirty="0"/>
              <a:t> </a:t>
            </a:r>
            <a:r>
              <a:rPr lang="en-US" sz="2400" spc="-100" dirty="0" err="1"/>
              <a:t>mit</a:t>
            </a:r>
            <a:r>
              <a:rPr lang="en-US" sz="2400" spc="-100" dirty="0"/>
              <a:t> </a:t>
            </a:r>
            <a:r>
              <a:rPr lang="en-US" sz="2400" spc="-100" dirty="0" err="1"/>
              <a:t>allen</a:t>
            </a:r>
            <a:r>
              <a:rPr lang="en-US" sz="2400" spc="-100" dirty="0"/>
              <a:t> </a:t>
            </a:r>
            <a:r>
              <a:rPr lang="en-US" sz="2400" spc="-100" dirty="0" err="1"/>
              <a:t>relevanten</a:t>
            </a:r>
            <a:r>
              <a:rPr lang="en-US" sz="2400" spc="-100" dirty="0"/>
              <a:t> </a:t>
            </a:r>
            <a:r>
              <a:rPr lang="en-US" sz="2400" spc="-100" dirty="0" err="1"/>
              <a:t>Teilen</a:t>
            </a:r>
            <a:r>
              <a:rPr lang="en-US" sz="2400" spc="-100" dirty="0"/>
              <a:t>!</a:t>
            </a:r>
            <a:br>
              <a:rPr lang="en-US" sz="2400" spc="-100" dirty="0"/>
            </a:br>
            <a:br>
              <a:rPr lang="en-US" sz="2400" spc="-100" dirty="0"/>
            </a:br>
            <a:r>
              <a:rPr lang="en-US" sz="2400" spc="-100" dirty="0"/>
              <a:t>3. </a:t>
            </a:r>
            <a:r>
              <a:rPr lang="en-US" sz="2400" spc="-100" dirty="0" err="1"/>
              <a:t>Einigt</a:t>
            </a:r>
            <a:r>
              <a:rPr lang="en-US" sz="2400" spc="-100" dirty="0"/>
              <a:t> </a:t>
            </a:r>
            <a:r>
              <a:rPr lang="en-US" sz="2400" spc="-100" dirty="0" err="1"/>
              <a:t>euch</a:t>
            </a:r>
            <a:r>
              <a:rPr lang="en-US" sz="2400" spc="-100" dirty="0"/>
              <a:t> </a:t>
            </a:r>
            <a:r>
              <a:rPr lang="en-US" sz="2400" spc="-100" dirty="0" err="1"/>
              <a:t>über</a:t>
            </a:r>
            <a:r>
              <a:rPr lang="en-US" sz="2400" spc="-100" dirty="0"/>
              <a:t> die Form der </a:t>
            </a:r>
            <a:r>
              <a:rPr lang="en-US" sz="2400" spc="-100" dirty="0" err="1"/>
              <a:t>Präsentation</a:t>
            </a:r>
            <a:br>
              <a:rPr lang="hr-HR" sz="2400" spc="-100" dirty="0"/>
            </a:br>
            <a:br>
              <a:rPr lang="en-US" sz="2400" spc="-100" dirty="0"/>
            </a:br>
            <a:r>
              <a:rPr lang="en-US" sz="2400" spc="-100" dirty="0"/>
              <a:t>( </a:t>
            </a:r>
            <a:r>
              <a:rPr lang="en-US" sz="2400" spc="-100" dirty="0" err="1"/>
              <a:t>canva</a:t>
            </a:r>
            <a:r>
              <a:rPr lang="en-US" sz="2400" spc="-100" dirty="0"/>
              <a:t>, </a:t>
            </a:r>
            <a:r>
              <a:rPr lang="en-US" sz="2400" spc="-100" dirty="0" err="1"/>
              <a:t>postermywall</a:t>
            </a:r>
            <a:r>
              <a:rPr lang="en-US" sz="2400" spc="-100" dirty="0"/>
              <a:t>, </a:t>
            </a:r>
            <a:r>
              <a:rPr lang="en-US" sz="2400" spc="-100" dirty="0" err="1"/>
              <a:t>prezi</a:t>
            </a:r>
            <a:r>
              <a:rPr lang="en-US" sz="2400" spc="-100" dirty="0"/>
              <a:t>...) und </a:t>
            </a:r>
            <a:r>
              <a:rPr lang="en-US" sz="2400" spc="-100" dirty="0" err="1"/>
              <a:t>erstellt</a:t>
            </a:r>
            <a:r>
              <a:rPr lang="en-US" sz="2400" spc="-100" dirty="0"/>
              <a:t> </a:t>
            </a:r>
            <a:r>
              <a:rPr lang="en-US" sz="2400" spc="-100" dirty="0" err="1"/>
              <a:t>sie</a:t>
            </a:r>
            <a:r>
              <a:rPr lang="en-US" sz="2400" spc="-100" dirty="0"/>
              <a:t> </a:t>
            </a:r>
            <a:r>
              <a:rPr lang="en-US" sz="2400" spc="-100" dirty="0" err="1"/>
              <a:t>gemeinsam</a:t>
            </a:r>
            <a:r>
              <a:rPr lang="en-US" sz="2400" spc="-100" dirty="0"/>
              <a:t>!</a:t>
            </a:r>
            <a:br>
              <a:rPr lang="en-US" sz="2400" spc="-100" dirty="0"/>
            </a:br>
            <a:br>
              <a:rPr lang="en-US" sz="2400" spc="-100" dirty="0"/>
            </a:br>
            <a:r>
              <a:rPr lang="en-US" sz="2400" spc="-100" dirty="0"/>
              <a:t>4. </a:t>
            </a:r>
            <a:r>
              <a:rPr lang="en-US" sz="2400" spc="-100" dirty="0" err="1"/>
              <a:t>Jeder</a:t>
            </a:r>
            <a:r>
              <a:rPr lang="en-US" sz="2400" spc="-100" dirty="0"/>
              <a:t> in der Gruppe muss </a:t>
            </a:r>
            <a:r>
              <a:rPr lang="en-US" sz="2400" spc="-100" dirty="0" err="1"/>
              <a:t>präsentieren</a:t>
            </a:r>
            <a:r>
              <a:rPr lang="en-US" sz="2400" spc="-100" dirty="0"/>
              <a:t>. </a:t>
            </a:r>
          </a:p>
        </p:txBody>
      </p:sp>
      <p:sp>
        <p:nvSpPr>
          <p:cNvPr id="53" name="Freeform 10">
            <a:extLst>
              <a:ext uri="{FF2B5EF4-FFF2-40B4-BE49-F238E27FC236}">
                <a16:creationId xmlns:a16="http://schemas.microsoft.com/office/drawing/2014/main" id="{671E2FB4-7344-4400-973C-C4E1D46C15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4500000">
            <a:off x="9006897" y="392628"/>
            <a:ext cx="3095625" cy="2897543"/>
          </a:xfrm>
          <a:custGeom>
            <a:avLst/>
            <a:gdLst>
              <a:gd name="T0" fmla="*/ 43 w 250"/>
              <a:gd name="T1" fmla="*/ 167 h 234"/>
              <a:gd name="T2" fmla="*/ 70 w 250"/>
              <a:gd name="T3" fmla="*/ 133 h 234"/>
              <a:gd name="T4" fmla="*/ 48 w 250"/>
              <a:gd name="T5" fmla="*/ 134 h 234"/>
              <a:gd name="T6" fmla="*/ 19 w 250"/>
              <a:gd name="T7" fmla="*/ 130 h 234"/>
              <a:gd name="T8" fmla="*/ 6 w 250"/>
              <a:gd name="T9" fmla="*/ 123 h 234"/>
              <a:gd name="T10" fmla="*/ 1 w 250"/>
              <a:gd name="T11" fmla="*/ 103 h 234"/>
              <a:gd name="T12" fmla="*/ 11 w 250"/>
              <a:gd name="T13" fmla="*/ 81 h 234"/>
              <a:gd name="T14" fmla="*/ 23 w 250"/>
              <a:gd name="T15" fmla="*/ 76 h 234"/>
              <a:gd name="T16" fmla="*/ 81 w 250"/>
              <a:gd name="T17" fmla="*/ 78 h 234"/>
              <a:gd name="T18" fmla="*/ 65 w 250"/>
              <a:gd name="T19" fmla="*/ 49 h 234"/>
              <a:gd name="T20" fmla="*/ 57 w 250"/>
              <a:gd name="T21" fmla="*/ 27 h 234"/>
              <a:gd name="T22" fmla="*/ 67 w 250"/>
              <a:gd name="T23" fmla="*/ 12 h 234"/>
              <a:gd name="T24" fmla="*/ 85 w 250"/>
              <a:gd name="T25" fmla="*/ 1 h 234"/>
              <a:gd name="T26" fmla="*/ 101 w 250"/>
              <a:gd name="T27" fmla="*/ 8 h 234"/>
              <a:gd name="T28" fmla="*/ 107 w 250"/>
              <a:gd name="T29" fmla="*/ 15 h 234"/>
              <a:gd name="T30" fmla="*/ 120 w 250"/>
              <a:gd name="T31" fmla="*/ 37 h 234"/>
              <a:gd name="T32" fmla="*/ 131 w 250"/>
              <a:gd name="T33" fmla="*/ 60 h 234"/>
              <a:gd name="T34" fmla="*/ 164 w 250"/>
              <a:gd name="T35" fmla="*/ 25 h 234"/>
              <a:gd name="T36" fmla="*/ 187 w 250"/>
              <a:gd name="T37" fmla="*/ 11 h 234"/>
              <a:gd name="T38" fmla="*/ 205 w 250"/>
              <a:gd name="T39" fmla="*/ 19 h 234"/>
              <a:gd name="T40" fmla="*/ 214 w 250"/>
              <a:gd name="T41" fmla="*/ 34 h 234"/>
              <a:gd name="T42" fmla="*/ 203 w 250"/>
              <a:gd name="T43" fmla="*/ 57 h 234"/>
              <a:gd name="T44" fmla="*/ 166 w 250"/>
              <a:gd name="T45" fmla="*/ 100 h 234"/>
              <a:gd name="T46" fmla="*/ 217 w 250"/>
              <a:gd name="T47" fmla="*/ 98 h 234"/>
              <a:gd name="T48" fmla="*/ 244 w 250"/>
              <a:gd name="T49" fmla="*/ 104 h 234"/>
              <a:gd name="T50" fmla="*/ 249 w 250"/>
              <a:gd name="T51" fmla="*/ 115 h 234"/>
              <a:gd name="T52" fmla="*/ 247 w 250"/>
              <a:gd name="T53" fmla="*/ 129 h 234"/>
              <a:gd name="T54" fmla="*/ 245 w 250"/>
              <a:gd name="T55" fmla="*/ 134 h 234"/>
              <a:gd name="T56" fmla="*/ 241 w 250"/>
              <a:gd name="T57" fmla="*/ 141 h 234"/>
              <a:gd name="T58" fmla="*/ 227 w 250"/>
              <a:gd name="T59" fmla="*/ 147 h 234"/>
              <a:gd name="T60" fmla="*/ 187 w 250"/>
              <a:gd name="T61" fmla="*/ 151 h 234"/>
              <a:gd name="T62" fmla="*/ 160 w 250"/>
              <a:gd name="T63" fmla="*/ 148 h 234"/>
              <a:gd name="T64" fmla="*/ 168 w 250"/>
              <a:gd name="T65" fmla="*/ 168 h 234"/>
              <a:gd name="T66" fmla="*/ 176 w 250"/>
              <a:gd name="T67" fmla="*/ 194 h 234"/>
              <a:gd name="T68" fmla="*/ 176 w 250"/>
              <a:gd name="T69" fmla="*/ 211 h 234"/>
              <a:gd name="T70" fmla="*/ 170 w 250"/>
              <a:gd name="T71" fmla="*/ 221 h 234"/>
              <a:gd name="T72" fmla="*/ 156 w 250"/>
              <a:gd name="T73" fmla="*/ 230 h 234"/>
              <a:gd name="T74" fmla="*/ 130 w 250"/>
              <a:gd name="T75" fmla="*/ 226 h 234"/>
              <a:gd name="T76" fmla="*/ 122 w 250"/>
              <a:gd name="T77" fmla="*/ 213 h 234"/>
              <a:gd name="T78" fmla="*/ 110 w 250"/>
              <a:gd name="T79" fmla="*/ 169 h 234"/>
              <a:gd name="T80" fmla="*/ 92 w 250"/>
              <a:gd name="T81" fmla="*/ 192 h 234"/>
              <a:gd name="T82" fmla="*/ 87 w 250"/>
              <a:gd name="T83" fmla="*/ 197 h 234"/>
              <a:gd name="T84" fmla="*/ 84 w 250"/>
              <a:gd name="T85" fmla="*/ 201 h 234"/>
              <a:gd name="T86" fmla="*/ 65 w 250"/>
              <a:gd name="T87" fmla="*/ 212 h 234"/>
              <a:gd name="T88" fmla="*/ 50 w 250"/>
              <a:gd name="T89" fmla="*/ 204 h 234"/>
              <a:gd name="T90" fmla="*/ 44 w 250"/>
              <a:gd name="T91" fmla="*/ 198 h 234"/>
              <a:gd name="T92" fmla="*/ 38 w 250"/>
              <a:gd name="T93" fmla="*/ 185 h 234"/>
              <a:gd name="T94" fmla="*/ 43 w 250"/>
              <a:gd name="T95" fmla="*/ 167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50" h="234">
                <a:moveTo>
                  <a:pt x="43" y="167"/>
                </a:moveTo>
                <a:cubicBezTo>
                  <a:pt x="70" y="133"/>
                  <a:pt x="70" y="133"/>
                  <a:pt x="70" y="133"/>
                </a:cubicBezTo>
                <a:cubicBezTo>
                  <a:pt x="60" y="134"/>
                  <a:pt x="61" y="134"/>
                  <a:pt x="48" y="134"/>
                </a:cubicBezTo>
                <a:cubicBezTo>
                  <a:pt x="34" y="133"/>
                  <a:pt x="24" y="132"/>
                  <a:pt x="19" y="130"/>
                </a:cubicBezTo>
                <a:cubicBezTo>
                  <a:pt x="13" y="128"/>
                  <a:pt x="9" y="126"/>
                  <a:pt x="6" y="123"/>
                </a:cubicBezTo>
                <a:cubicBezTo>
                  <a:pt x="1" y="119"/>
                  <a:pt x="0" y="112"/>
                  <a:pt x="1" y="103"/>
                </a:cubicBezTo>
                <a:cubicBezTo>
                  <a:pt x="2" y="93"/>
                  <a:pt x="6" y="86"/>
                  <a:pt x="11" y="81"/>
                </a:cubicBezTo>
                <a:cubicBezTo>
                  <a:pt x="15" y="77"/>
                  <a:pt x="18" y="76"/>
                  <a:pt x="23" y="76"/>
                </a:cubicBezTo>
                <a:cubicBezTo>
                  <a:pt x="81" y="78"/>
                  <a:pt x="81" y="78"/>
                  <a:pt x="81" y="78"/>
                </a:cubicBezTo>
                <a:cubicBezTo>
                  <a:pt x="65" y="49"/>
                  <a:pt x="65" y="49"/>
                  <a:pt x="65" y="49"/>
                </a:cubicBezTo>
                <a:cubicBezTo>
                  <a:pt x="58" y="40"/>
                  <a:pt x="56" y="33"/>
                  <a:pt x="57" y="27"/>
                </a:cubicBezTo>
                <a:cubicBezTo>
                  <a:pt x="58" y="21"/>
                  <a:pt x="62" y="16"/>
                  <a:pt x="67" y="12"/>
                </a:cubicBezTo>
                <a:cubicBezTo>
                  <a:pt x="74" y="6"/>
                  <a:pt x="80" y="2"/>
                  <a:pt x="85" y="1"/>
                </a:cubicBezTo>
                <a:cubicBezTo>
                  <a:pt x="90" y="0"/>
                  <a:pt x="95" y="2"/>
                  <a:pt x="101" y="8"/>
                </a:cubicBezTo>
                <a:cubicBezTo>
                  <a:pt x="104" y="11"/>
                  <a:pt x="106" y="13"/>
                  <a:pt x="107" y="15"/>
                </a:cubicBezTo>
                <a:cubicBezTo>
                  <a:pt x="110" y="19"/>
                  <a:pt x="112" y="20"/>
                  <a:pt x="120" y="37"/>
                </a:cubicBezTo>
                <a:cubicBezTo>
                  <a:pt x="129" y="55"/>
                  <a:pt x="128" y="51"/>
                  <a:pt x="131" y="60"/>
                </a:cubicBezTo>
                <a:cubicBezTo>
                  <a:pt x="164" y="25"/>
                  <a:pt x="164" y="25"/>
                  <a:pt x="164" y="25"/>
                </a:cubicBezTo>
                <a:cubicBezTo>
                  <a:pt x="173" y="16"/>
                  <a:pt x="180" y="11"/>
                  <a:pt x="187" y="11"/>
                </a:cubicBezTo>
                <a:cubicBezTo>
                  <a:pt x="193" y="10"/>
                  <a:pt x="200" y="13"/>
                  <a:pt x="205" y="19"/>
                </a:cubicBezTo>
                <a:cubicBezTo>
                  <a:pt x="210" y="24"/>
                  <a:pt x="213" y="29"/>
                  <a:pt x="214" y="34"/>
                </a:cubicBezTo>
                <a:cubicBezTo>
                  <a:pt x="214" y="39"/>
                  <a:pt x="211" y="47"/>
                  <a:pt x="203" y="57"/>
                </a:cubicBezTo>
                <a:cubicBezTo>
                  <a:pt x="166" y="100"/>
                  <a:pt x="166" y="100"/>
                  <a:pt x="166" y="100"/>
                </a:cubicBezTo>
                <a:cubicBezTo>
                  <a:pt x="217" y="98"/>
                  <a:pt x="217" y="98"/>
                  <a:pt x="217" y="98"/>
                </a:cubicBezTo>
                <a:cubicBezTo>
                  <a:pt x="229" y="96"/>
                  <a:pt x="238" y="98"/>
                  <a:pt x="244" y="104"/>
                </a:cubicBezTo>
                <a:cubicBezTo>
                  <a:pt x="247" y="107"/>
                  <a:pt x="249" y="111"/>
                  <a:pt x="249" y="115"/>
                </a:cubicBezTo>
                <a:cubicBezTo>
                  <a:pt x="250" y="120"/>
                  <a:pt x="249" y="124"/>
                  <a:pt x="247" y="129"/>
                </a:cubicBezTo>
                <a:cubicBezTo>
                  <a:pt x="247" y="130"/>
                  <a:pt x="246" y="132"/>
                  <a:pt x="245" y="134"/>
                </a:cubicBezTo>
                <a:cubicBezTo>
                  <a:pt x="244" y="137"/>
                  <a:pt x="243" y="140"/>
                  <a:pt x="241" y="141"/>
                </a:cubicBezTo>
                <a:cubicBezTo>
                  <a:pt x="239" y="144"/>
                  <a:pt x="234" y="146"/>
                  <a:pt x="227" y="147"/>
                </a:cubicBezTo>
                <a:cubicBezTo>
                  <a:pt x="221" y="149"/>
                  <a:pt x="207" y="150"/>
                  <a:pt x="187" y="151"/>
                </a:cubicBezTo>
                <a:cubicBezTo>
                  <a:pt x="175" y="152"/>
                  <a:pt x="161" y="148"/>
                  <a:pt x="160" y="148"/>
                </a:cubicBezTo>
                <a:cubicBezTo>
                  <a:pt x="161" y="151"/>
                  <a:pt x="165" y="161"/>
                  <a:pt x="168" y="168"/>
                </a:cubicBezTo>
                <a:cubicBezTo>
                  <a:pt x="168" y="171"/>
                  <a:pt x="173" y="181"/>
                  <a:pt x="176" y="194"/>
                </a:cubicBezTo>
                <a:cubicBezTo>
                  <a:pt x="179" y="206"/>
                  <a:pt x="176" y="203"/>
                  <a:pt x="176" y="211"/>
                </a:cubicBezTo>
                <a:cubicBezTo>
                  <a:pt x="176" y="214"/>
                  <a:pt x="174" y="217"/>
                  <a:pt x="170" y="221"/>
                </a:cubicBezTo>
                <a:cubicBezTo>
                  <a:pt x="166" y="226"/>
                  <a:pt x="161" y="228"/>
                  <a:pt x="156" y="230"/>
                </a:cubicBezTo>
                <a:cubicBezTo>
                  <a:pt x="147" y="234"/>
                  <a:pt x="137" y="233"/>
                  <a:pt x="130" y="226"/>
                </a:cubicBezTo>
                <a:cubicBezTo>
                  <a:pt x="127" y="223"/>
                  <a:pt x="125" y="219"/>
                  <a:pt x="122" y="213"/>
                </a:cubicBezTo>
                <a:cubicBezTo>
                  <a:pt x="118" y="188"/>
                  <a:pt x="117" y="189"/>
                  <a:pt x="110" y="169"/>
                </a:cubicBezTo>
                <a:cubicBezTo>
                  <a:pt x="92" y="192"/>
                  <a:pt x="92" y="192"/>
                  <a:pt x="92" y="192"/>
                </a:cubicBezTo>
                <a:cubicBezTo>
                  <a:pt x="90" y="193"/>
                  <a:pt x="88" y="195"/>
                  <a:pt x="87" y="197"/>
                </a:cubicBezTo>
                <a:cubicBezTo>
                  <a:pt x="86" y="198"/>
                  <a:pt x="85" y="200"/>
                  <a:pt x="84" y="201"/>
                </a:cubicBezTo>
                <a:cubicBezTo>
                  <a:pt x="76" y="209"/>
                  <a:pt x="70" y="212"/>
                  <a:pt x="65" y="212"/>
                </a:cubicBezTo>
                <a:cubicBezTo>
                  <a:pt x="60" y="211"/>
                  <a:pt x="55" y="209"/>
                  <a:pt x="50" y="204"/>
                </a:cubicBezTo>
                <a:cubicBezTo>
                  <a:pt x="50" y="203"/>
                  <a:pt x="48" y="202"/>
                  <a:pt x="44" y="198"/>
                </a:cubicBezTo>
                <a:cubicBezTo>
                  <a:pt x="41" y="195"/>
                  <a:pt x="39" y="191"/>
                  <a:pt x="38" y="185"/>
                </a:cubicBezTo>
                <a:cubicBezTo>
                  <a:pt x="37" y="179"/>
                  <a:pt x="39" y="173"/>
                  <a:pt x="43" y="167"/>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458177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848FA-77E5-4E6A-A357-66F9DCD00964}"/>
              </a:ext>
            </a:extLst>
          </p:cNvPr>
          <p:cNvSpPr>
            <a:spLocks noGrp="1"/>
          </p:cNvSpPr>
          <p:nvPr>
            <p:ph type="title"/>
          </p:nvPr>
        </p:nvSpPr>
        <p:spPr/>
        <p:txBody>
          <a:bodyPr/>
          <a:lstStyle/>
          <a:p>
            <a:r>
              <a:rPr lang="hr-HR" dirty="0"/>
              <a:t>Evaluation der Präsentationen!</a:t>
            </a:r>
          </a:p>
        </p:txBody>
      </p:sp>
      <p:graphicFrame>
        <p:nvGraphicFramePr>
          <p:cNvPr id="4" name="Table 4">
            <a:extLst>
              <a:ext uri="{FF2B5EF4-FFF2-40B4-BE49-F238E27FC236}">
                <a16:creationId xmlns:a16="http://schemas.microsoft.com/office/drawing/2014/main" id="{49DFC6A8-32D2-4383-85E6-5B4BCEF3CC29}"/>
              </a:ext>
            </a:extLst>
          </p:cNvPr>
          <p:cNvGraphicFramePr>
            <a:graphicFrameLocks noGrp="1"/>
          </p:cNvGraphicFramePr>
          <p:nvPr>
            <p:extLst>
              <p:ext uri="{D42A27DB-BD31-4B8C-83A1-F6EECF244321}">
                <p14:modId xmlns:p14="http://schemas.microsoft.com/office/powerpoint/2010/main" val="1782362911"/>
              </p:ext>
            </p:extLst>
          </p:nvPr>
        </p:nvGraphicFramePr>
        <p:xfrm>
          <a:off x="1296140" y="1367162"/>
          <a:ext cx="8588652" cy="5300424"/>
        </p:xfrm>
        <a:graphic>
          <a:graphicData uri="http://schemas.openxmlformats.org/drawingml/2006/table">
            <a:tbl>
              <a:tblPr firstRow="1" bandRow="1">
                <a:tableStyleId>{5C22544A-7EE6-4342-B048-85BDC9FD1C3A}</a:tableStyleId>
              </a:tblPr>
              <a:tblGrid>
                <a:gridCol w="2147163">
                  <a:extLst>
                    <a:ext uri="{9D8B030D-6E8A-4147-A177-3AD203B41FA5}">
                      <a16:colId xmlns:a16="http://schemas.microsoft.com/office/drawing/2014/main" val="1387028242"/>
                    </a:ext>
                  </a:extLst>
                </a:gridCol>
                <a:gridCol w="2147163">
                  <a:extLst>
                    <a:ext uri="{9D8B030D-6E8A-4147-A177-3AD203B41FA5}">
                      <a16:colId xmlns:a16="http://schemas.microsoft.com/office/drawing/2014/main" val="712773635"/>
                    </a:ext>
                  </a:extLst>
                </a:gridCol>
                <a:gridCol w="2147163">
                  <a:extLst>
                    <a:ext uri="{9D8B030D-6E8A-4147-A177-3AD203B41FA5}">
                      <a16:colId xmlns:a16="http://schemas.microsoft.com/office/drawing/2014/main" val="2529168669"/>
                    </a:ext>
                  </a:extLst>
                </a:gridCol>
                <a:gridCol w="2147163">
                  <a:extLst>
                    <a:ext uri="{9D8B030D-6E8A-4147-A177-3AD203B41FA5}">
                      <a16:colId xmlns:a16="http://schemas.microsoft.com/office/drawing/2014/main" val="2394009600"/>
                    </a:ext>
                  </a:extLst>
                </a:gridCol>
              </a:tblGrid>
              <a:tr h="974328">
                <a:tc>
                  <a:txBody>
                    <a:bodyPr/>
                    <a:lstStyle/>
                    <a:p>
                      <a:endParaRPr lang="hr-HR"/>
                    </a:p>
                  </a:txBody>
                  <a:tcPr/>
                </a:tc>
                <a:tc>
                  <a:txBody>
                    <a:bodyPr/>
                    <a:lstStyle/>
                    <a:p>
                      <a:endParaRPr lang="hr-HR" dirty="0"/>
                    </a:p>
                  </a:txBody>
                  <a:tcPr/>
                </a:tc>
                <a:tc>
                  <a:txBody>
                    <a:bodyPr/>
                    <a:lstStyle/>
                    <a:p>
                      <a:endParaRPr lang="hr-HR"/>
                    </a:p>
                  </a:txBody>
                  <a:tcPr/>
                </a:tc>
                <a:tc>
                  <a:txBody>
                    <a:bodyPr/>
                    <a:lstStyle/>
                    <a:p>
                      <a:endParaRPr lang="hr-HR"/>
                    </a:p>
                  </a:txBody>
                  <a:tcPr/>
                </a:tc>
                <a:extLst>
                  <a:ext uri="{0D108BD9-81ED-4DB2-BD59-A6C34878D82A}">
                    <a16:rowId xmlns:a16="http://schemas.microsoft.com/office/drawing/2014/main" val="4064271311"/>
                  </a:ext>
                </a:extLst>
              </a:tr>
              <a:tr h="974328">
                <a:tc>
                  <a:txBody>
                    <a:bodyPr/>
                    <a:lstStyle/>
                    <a:p>
                      <a:r>
                        <a:rPr lang="hr-HR" dirty="0"/>
                        <a:t>Die Präsentation war klar und überschaubar</a:t>
                      </a:r>
                    </a:p>
                  </a:txBody>
                  <a:tcPr/>
                </a:tc>
                <a:tc>
                  <a:txBody>
                    <a:bodyPr/>
                    <a:lstStyle/>
                    <a:p>
                      <a:endParaRPr lang="hr-HR"/>
                    </a:p>
                  </a:txBody>
                  <a:tcPr/>
                </a:tc>
                <a:tc>
                  <a:txBody>
                    <a:bodyPr/>
                    <a:lstStyle/>
                    <a:p>
                      <a:endParaRPr lang="hr-HR" dirty="0"/>
                    </a:p>
                  </a:txBody>
                  <a:tcPr/>
                </a:tc>
                <a:tc>
                  <a:txBody>
                    <a:bodyPr/>
                    <a:lstStyle/>
                    <a:p>
                      <a:endParaRPr lang="hr-HR" dirty="0"/>
                    </a:p>
                  </a:txBody>
                  <a:tcPr/>
                </a:tc>
                <a:extLst>
                  <a:ext uri="{0D108BD9-81ED-4DB2-BD59-A6C34878D82A}">
                    <a16:rowId xmlns:a16="http://schemas.microsoft.com/office/drawing/2014/main" val="264776195"/>
                  </a:ext>
                </a:extLst>
              </a:tr>
              <a:tr h="974328">
                <a:tc>
                  <a:txBody>
                    <a:bodyPr/>
                    <a:lstStyle/>
                    <a:p>
                      <a:r>
                        <a:rPr lang="hr-HR" dirty="0"/>
                        <a:t>Der Inhalt und die Fotos waren logisch verbunden</a:t>
                      </a:r>
                    </a:p>
                  </a:txBody>
                  <a:tcPr/>
                </a:tc>
                <a:tc>
                  <a:txBody>
                    <a:bodyPr/>
                    <a:lstStyle/>
                    <a:p>
                      <a:endParaRPr lang="hr-HR"/>
                    </a:p>
                  </a:txBody>
                  <a:tcPr/>
                </a:tc>
                <a:tc>
                  <a:txBody>
                    <a:bodyPr/>
                    <a:lstStyle/>
                    <a:p>
                      <a:endParaRPr lang="hr-HR" dirty="0"/>
                    </a:p>
                  </a:txBody>
                  <a:tcPr/>
                </a:tc>
                <a:tc>
                  <a:txBody>
                    <a:bodyPr/>
                    <a:lstStyle/>
                    <a:p>
                      <a:endParaRPr lang="hr-HR"/>
                    </a:p>
                  </a:txBody>
                  <a:tcPr/>
                </a:tc>
                <a:extLst>
                  <a:ext uri="{0D108BD9-81ED-4DB2-BD59-A6C34878D82A}">
                    <a16:rowId xmlns:a16="http://schemas.microsoft.com/office/drawing/2014/main" val="3311129608"/>
                  </a:ext>
                </a:extLst>
              </a:tr>
              <a:tr h="974328">
                <a:tc>
                  <a:txBody>
                    <a:bodyPr/>
                    <a:lstStyle/>
                    <a:p>
                      <a:r>
                        <a:rPr lang="hr-HR" dirty="0"/>
                        <a:t>Die Sprache war verständlich und grammatisch korrekt</a:t>
                      </a:r>
                    </a:p>
                  </a:txBody>
                  <a:tcPr/>
                </a:tc>
                <a:tc>
                  <a:txBody>
                    <a:bodyPr/>
                    <a:lstStyle/>
                    <a:p>
                      <a:endParaRPr lang="hr-HR"/>
                    </a:p>
                  </a:txBody>
                  <a:tcPr/>
                </a:tc>
                <a:tc>
                  <a:txBody>
                    <a:bodyPr/>
                    <a:lstStyle/>
                    <a:p>
                      <a:endParaRPr lang="hr-HR"/>
                    </a:p>
                  </a:txBody>
                  <a:tcPr/>
                </a:tc>
                <a:tc>
                  <a:txBody>
                    <a:bodyPr/>
                    <a:lstStyle/>
                    <a:p>
                      <a:endParaRPr lang="hr-HR"/>
                    </a:p>
                  </a:txBody>
                  <a:tcPr/>
                </a:tc>
                <a:extLst>
                  <a:ext uri="{0D108BD9-81ED-4DB2-BD59-A6C34878D82A}">
                    <a16:rowId xmlns:a16="http://schemas.microsoft.com/office/drawing/2014/main" val="4161090799"/>
                  </a:ext>
                </a:extLst>
              </a:tr>
              <a:tr h="974328">
                <a:tc>
                  <a:txBody>
                    <a:bodyPr/>
                    <a:lstStyle/>
                    <a:p>
                      <a:r>
                        <a:rPr lang="hr-HR" dirty="0"/>
                        <a:t>Körpersprache und Blickkontakt waren angemessen</a:t>
                      </a:r>
                    </a:p>
                  </a:txBody>
                  <a:tcPr/>
                </a:tc>
                <a:tc>
                  <a:txBody>
                    <a:bodyPr/>
                    <a:lstStyle/>
                    <a:p>
                      <a:endParaRPr lang="hr-HR"/>
                    </a:p>
                  </a:txBody>
                  <a:tcPr/>
                </a:tc>
                <a:tc>
                  <a:txBody>
                    <a:bodyPr/>
                    <a:lstStyle/>
                    <a:p>
                      <a:endParaRPr lang="hr-HR"/>
                    </a:p>
                  </a:txBody>
                  <a:tcPr/>
                </a:tc>
                <a:tc>
                  <a:txBody>
                    <a:bodyPr/>
                    <a:lstStyle/>
                    <a:p>
                      <a:endParaRPr lang="hr-HR" dirty="0"/>
                    </a:p>
                  </a:txBody>
                  <a:tcPr/>
                </a:tc>
                <a:extLst>
                  <a:ext uri="{0D108BD9-81ED-4DB2-BD59-A6C34878D82A}">
                    <a16:rowId xmlns:a16="http://schemas.microsoft.com/office/drawing/2014/main" val="2474549820"/>
                  </a:ext>
                </a:extLst>
              </a:tr>
            </a:tbl>
          </a:graphicData>
        </a:graphic>
      </p:graphicFrame>
      <p:pic>
        <p:nvPicPr>
          <p:cNvPr id="6" name="Graphic 5" descr="Smiling face outline with solid fill">
            <a:extLst>
              <a:ext uri="{FF2B5EF4-FFF2-40B4-BE49-F238E27FC236}">
                <a16:creationId xmlns:a16="http://schemas.microsoft.com/office/drawing/2014/main" id="{EDD22910-9FA9-453A-9946-2327598DE66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854389" y="1367162"/>
            <a:ext cx="914400" cy="914400"/>
          </a:xfrm>
          <a:prstGeom prst="rect">
            <a:avLst/>
          </a:prstGeom>
        </p:spPr>
      </p:pic>
      <p:pic>
        <p:nvPicPr>
          <p:cNvPr id="8" name="Graphic 7" descr="Sad face outline with solid fill">
            <a:extLst>
              <a:ext uri="{FF2B5EF4-FFF2-40B4-BE49-F238E27FC236}">
                <a16:creationId xmlns:a16="http://schemas.microsoft.com/office/drawing/2014/main" id="{C2CE967E-E8D3-40AB-9C76-D42A445F638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399756" y="1367162"/>
            <a:ext cx="914400" cy="914400"/>
          </a:xfrm>
          <a:prstGeom prst="rect">
            <a:avLst/>
          </a:prstGeom>
        </p:spPr>
      </p:pic>
      <p:pic>
        <p:nvPicPr>
          <p:cNvPr id="14" name="Graphic 13" descr="Nervous face outline with solid fill">
            <a:extLst>
              <a:ext uri="{FF2B5EF4-FFF2-40B4-BE49-F238E27FC236}">
                <a16:creationId xmlns:a16="http://schemas.microsoft.com/office/drawing/2014/main" id="{2EAEFBF3-37B3-4383-966B-A5AA1F7EA8CD}"/>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002785" y="1387137"/>
            <a:ext cx="914400" cy="914400"/>
          </a:xfrm>
          <a:prstGeom prst="rect">
            <a:avLst/>
          </a:prstGeom>
        </p:spPr>
      </p:pic>
    </p:spTree>
    <p:extLst>
      <p:ext uri="{BB962C8B-B14F-4D97-AF65-F5344CB8AC3E}">
        <p14:creationId xmlns:p14="http://schemas.microsoft.com/office/powerpoint/2010/main" val="29705274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DD3A7-AE2D-4587-86CE-15AAE3945BE7}"/>
              </a:ext>
            </a:extLst>
          </p:cNvPr>
          <p:cNvSpPr>
            <a:spLocks noGrp="1"/>
          </p:cNvSpPr>
          <p:nvPr>
            <p:ph type="title"/>
          </p:nvPr>
        </p:nvSpPr>
        <p:spPr/>
        <p:txBody>
          <a:bodyPr/>
          <a:lstStyle/>
          <a:p>
            <a:r>
              <a:rPr lang="hr-HR" dirty="0"/>
              <a:t>                           Selbstevaluation</a:t>
            </a:r>
            <a:br>
              <a:rPr lang="hr-HR" dirty="0"/>
            </a:br>
            <a:br>
              <a:rPr lang="hr-HR" dirty="0"/>
            </a:br>
            <a:r>
              <a:rPr lang="hr-HR" dirty="0"/>
              <a:t> </a:t>
            </a:r>
          </a:p>
        </p:txBody>
      </p:sp>
      <p:graphicFrame>
        <p:nvGraphicFramePr>
          <p:cNvPr id="3" name="Table 3">
            <a:extLst>
              <a:ext uri="{FF2B5EF4-FFF2-40B4-BE49-F238E27FC236}">
                <a16:creationId xmlns:a16="http://schemas.microsoft.com/office/drawing/2014/main" id="{ECA49DA6-EA3C-4652-AA46-980DBD253A6C}"/>
              </a:ext>
            </a:extLst>
          </p:cNvPr>
          <p:cNvGraphicFramePr>
            <a:graphicFrameLocks noGrp="1"/>
          </p:cNvGraphicFramePr>
          <p:nvPr>
            <p:extLst>
              <p:ext uri="{D42A27DB-BD31-4B8C-83A1-F6EECF244321}">
                <p14:modId xmlns:p14="http://schemas.microsoft.com/office/powerpoint/2010/main" val="2520947420"/>
              </p:ext>
            </p:extLst>
          </p:nvPr>
        </p:nvGraphicFramePr>
        <p:xfrm>
          <a:off x="1429305" y="1492023"/>
          <a:ext cx="8224668" cy="4411628"/>
        </p:xfrm>
        <a:graphic>
          <a:graphicData uri="http://schemas.openxmlformats.org/drawingml/2006/table">
            <a:tbl>
              <a:tblPr firstRow="1" bandRow="1">
                <a:tableStyleId>{5C22544A-7EE6-4342-B048-85BDC9FD1C3A}</a:tableStyleId>
              </a:tblPr>
              <a:tblGrid>
                <a:gridCol w="2056167">
                  <a:extLst>
                    <a:ext uri="{9D8B030D-6E8A-4147-A177-3AD203B41FA5}">
                      <a16:colId xmlns:a16="http://schemas.microsoft.com/office/drawing/2014/main" val="1408097098"/>
                    </a:ext>
                  </a:extLst>
                </a:gridCol>
                <a:gridCol w="2056167">
                  <a:extLst>
                    <a:ext uri="{9D8B030D-6E8A-4147-A177-3AD203B41FA5}">
                      <a16:colId xmlns:a16="http://schemas.microsoft.com/office/drawing/2014/main" val="308008838"/>
                    </a:ext>
                  </a:extLst>
                </a:gridCol>
                <a:gridCol w="2056167">
                  <a:extLst>
                    <a:ext uri="{9D8B030D-6E8A-4147-A177-3AD203B41FA5}">
                      <a16:colId xmlns:a16="http://schemas.microsoft.com/office/drawing/2014/main" val="222237689"/>
                    </a:ext>
                  </a:extLst>
                </a:gridCol>
                <a:gridCol w="2056167">
                  <a:extLst>
                    <a:ext uri="{9D8B030D-6E8A-4147-A177-3AD203B41FA5}">
                      <a16:colId xmlns:a16="http://schemas.microsoft.com/office/drawing/2014/main" val="3398627014"/>
                    </a:ext>
                  </a:extLst>
                </a:gridCol>
              </a:tblGrid>
              <a:tr h="1102907">
                <a:tc>
                  <a:txBody>
                    <a:bodyPr/>
                    <a:lstStyle/>
                    <a:p>
                      <a:endParaRPr lang="hr-HR" dirty="0"/>
                    </a:p>
                  </a:txBody>
                  <a:tcPr/>
                </a:tc>
                <a:tc>
                  <a:txBody>
                    <a:bodyPr/>
                    <a:lstStyle/>
                    <a:p>
                      <a:endParaRPr lang="hr-HR" dirty="0"/>
                    </a:p>
                  </a:txBody>
                  <a:tcPr/>
                </a:tc>
                <a:tc>
                  <a:txBody>
                    <a:bodyPr/>
                    <a:lstStyle/>
                    <a:p>
                      <a:endParaRPr lang="hr-HR" dirty="0"/>
                    </a:p>
                  </a:txBody>
                  <a:tcPr/>
                </a:tc>
                <a:tc>
                  <a:txBody>
                    <a:bodyPr/>
                    <a:lstStyle/>
                    <a:p>
                      <a:endParaRPr lang="hr-HR" dirty="0"/>
                    </a:p>
                  </a:txBody>
                  <a:tcPr/>
                </a:tc>
                <a:extLst>
                  <a:ext uri="{0D108BD9-81ED-4DB2-BD59-A6C34878D82A}">
                    <a16:rowId xmlns:a16="http://schemas.microsoft.com/office/drawing/2014/main" val="156607504"/>
                  </a:ext>
                </a:extLst>
              </a:tr>
              <a:tr h="1102907">
                <a:tc>
                  <a:txBody>
                    <a:bodyPr/>
                    <a:lstStyle/>
                    <a:p>
                      <a:r>
                        <a:rPr lang="hr-HR" dirty="0"/>
                        <a:t>Ich habe aktiv teilgenommen</a:t>
                      </a:r>
                    </a:p>
                  </a:txBody>
                  <a:tcPr/>
                </a:tc>
                <a:tc>
                  <a:txBody>
                    <a:bodyPr/>
                    <a:lstStyle/>
                    <a:p>
                      <a:endParaRPr lang="hr-HR"/>
                    </a:p>
                  </a:txBody>
                  <a:tcPr/>
                </a:tc>
                <a:tc>
                  <a:txBody>
                    <a:bodyPr/>
                    <a:lstStyle/>
                    <a:p>
                      <a:endParaRPr lang="hr-HR"/>
                    </a:p>
                  </a:txBody>
                  <a:tcPr/>
                </a:tc>
                <a:tc>
                  <a:txBody>
                    <a:bodyPr/>
                    <a:lstStyle/>
                    <a:p>
                      <a:endParaRPr lang="hr-HR" dirty="0"/>
                    </a:p>
                  </a:txBody>
                  <a:tcPr/>
                </a:tc>
                <a:extLst>
                  <a:ext uri="{0D108BD9-81ED-4DB2-BD59-A6C34878D82A}">
                    <a16:rowId xmlns:a16="http://schemas.microsoft.com/office/drawing/2014/main" val="1629524535"/>
                  </a:ext>
                </a:extLst>
              </a:tr>
              <a:tr h="1102907">
                <a:tc>
                  <a:txBody>
                    <a:bodyPr/>
                    <a:lstStyle/>
                    <a:p>
                      <a:r>
                        <a:rPr lang="hr-HR" dirty="0"/>
                        <a:t>Ich habe etwas Neues gelernt</a:t>
                      </a:r>
                    </a:p>
                  </a:txBody>
                  <a:tcPr/>
                </a:tc>
                <a:tc>
                  <a:txBody>
                    <a:bodyPr/>
                    <a:lstStyle/>
                    <a:p>
                      <a:endParaRPr lang="hr-HR"/>
                    </a:p>
                  </a:txBody>
                  <a:tcPr/>
                </a:tc>
                <a:tc>
                  <a:txBody>
                    <a:bodyPr/>
                    <a:lstStyle/>
                    <a:p>
                      <a:endParaRPr lang="hr-HR"/>
                    </a:p>
                  </a:txBody>
                  <a:tcPr/>
                </a:tc>
                <a:tc>
                  <a:txBody>
                    <a:bodyPr/>
                    <a:lstStyle/>
                    <a:p>
                      <a:endParaRPr lang="hr-HR"/>
                    </a:p>
                  </a:txBody>
                  <a:tcPr/>
                </a:tc>
                <a:extLst>
                  <a:ext uri="{0D108BD9-81ED-4DB2-BD59-A6C34878D82A}">
                    <a16:rowId xmlns:a16="http://schemas.microsoft.com/office/drawing/2014/main" val="3338431383"/>
                  </a:ext>
                </a:extLst>
              </a:tr>
              <a:tr h="1102907">
                <a:tc>
                  <a:txBody>
                    <a:bodyPr/>
                    <a:lstStyle/>
                    <a:p>
                      <a:r>
                        <a:rPr lang="hr-HR" dirty="0"/>
                        <a:t>Ich bin mit meinem Auftritt zufrieden</a:t>
                      </a:r>
                    </a:p>
                  </a:txBody>
                  <a:tcPr/>
                </a:tc>
                <a:tc>
                  <a:txBody>
                    <a:bodyPr/>
                    <a:lstStyle/>
                    <a:p>
                      <a:endParaRPr lang="hr-HR"/>
                    </a:p>
                  </a:txBody>
                  <a:tcPr/>
                </a:tc>
                <a:tc>
                  <a:txBody>
                    <a:bodyPr/>
                    <a:lstStyle/>
                    <a:p>
                      <a:endParaRPr lang="hr-HR"/>
                    </a:p>
                  </a:txBody>
                  <a:tcPr/>
                </a:tc>
                <a:tc>
                  <a:txBody>
                    <a:bodyPr/>
                    <a:lstStyle/>
                    <a:p>
                      <a:endParaRPr lang="hr-HR" dirty="0"/>
                    </a:p>
                  </a:txBody>
                  <a:tcPr/>
                </a:tc>
                <a:extLst>
                  <a:ext uri="{0D108BD9-81ED-4DB2-BD59-A6C34878D82A}">
                    <a16:rowId xmlns:a16="http://schemas.microsoft.com/office/drawing/2014/main" val="3922486152"/>
                  </a:ext>
                </a:extLst>
              </a:tr>
            </a:tbl>
          </a:graphicData>
        </a:graphic>
      </p:graphicFrame>
      <p:pic>
        <p:nvPicPr>
          <p:cNvPr id="4" name="Graphic 3" descr="Smiling face outline with solid fill">
            <a:extLst>
              <a:ext uri="{FF2B5EF4-FFF2-40B4-BE49-F238E27FC236}">
                <a16:creationId xmlns:a16="http://schemas.microsoft.com/office/drawing/2014/main" id="{97E4D078-B44E-473A-B38E-B29AA986016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614692" y="1639328"/>
            <a:ext cx="914400" cy="914400"/>
          </a:xfrm>
          <a:prstGeom prst="rect">
            <a:avLst/>
          </a:prstGeom>
        </p:spPr>
      </p:pic>
      <p:pic>
        <p:nvPicPr>
          <p:cNvPr id="5" name="Graphic 4" descr="Nervous face outline with solid fill">
            <a:extLst>
              <a:ext uri="{FF2B5EF4-FFF2-40B4-BE49-F238E27FC236}">
                <a16:creationId xmlns:a16="http://schemas.microsoft.com/office/drawing/2014/main" id="{83067A25-AFDC-4689-999B-30C13E68F33F}"/>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626961" y="1639328"/>
            <a:ext cx="914400" cy="914400"/>
          </a:xfrm>
          <a:prstGeom prst="rect">
            <a:avLst/>
          </a:prstGeom>
        </p:spPr>
      </p:pic>
      <p:pic>
        <p:nvPicPr>
          <p:cNvPr id="6" name="Graphic 5" descr="Sad face outline with solid fill">
            <a:extLst>
              <a:ext uri="{FF2B5EF4-FFF2-40B4-BE49-F238E27FC236}">
                <a16:creationId xmlns:a16="http://schemas.microsoft.com/office/drawing/2014/main" id="{80B42C07-504D-44E9-A158-719665233E41}"/>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639230" y="1639328"/>
            <a:ext cx="914400" cy="914400"/>
          </a:xfrm>
          <a:prstGeom prst="rect">
            <a:avLst/>
          </a:prstGeom>
        </p:spPr>
      </p:pic>
    </p:spTree>
    <p:extLst>
      <p:ext uri="{BB962C8B-B14F-4D97-AF65-F5344CB8AC3E}">
        <p14:creationId xmlns:p14="http://schemas.microsoft.com/office/powerpoint/2010/main" val="675373603"/>
      </p:ext>
    </p:extLst>
  </p:cSld>
  <p:clrMapOvr>
    <a:masterClrMapping/>
  </p:clrMapOvr>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Rockwell Nova Light"/>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169</TotalTime>
  <Words>83</Words>
  <Application>Microsoft Office PowerPoint</Application>
  <PresentationFormat>Široki zaslon</PresentationFormat>
  <Paragraphs>25</Paragraphs>
  <Slides>10</Slides>
  <Notes>0</Notes>
  <HiddenSlides>0</HiddenSlides>
  <MMClips>0</MMClips>
  <ScaleCrop>false</ScaleCrop>
  <HeadingPairs>
    <vt:vector size="6" baseType="variant">
      <vt:variant>
        <vt:lpstr>Korišteni fontovi</vt:lpstr>
      </vt:variant>
      <vt:variant>
        <vt:i4>4</vt:i4>
      </vt:variant>
      <vt:variant>
        <vt:lpstr>Tema</vt:lpstr>
      </vt:variant>
      <vt:variant>
        <vt:i4>1</vt:i4>
      </vt:variant>
      <vt:variant>
        <vt:lpstr>Naslovi slajdova</vt:lpstr>
      </vt:variant>
      <vt:variant>
        <vt:i4>10</vt:i4>
      </vt:variant>
    </vt:vector>
  </HeadingPairs>
  <TitlesOfParts>
    <vt:vector size="15" baseType="lpstr">
      <vt:lpstr>Arial</vt:lpstr>
      <vt:lpstr>Avenir Next LT Pro</vt:lpstr>
      <vt:lpstr>Rockwell Nova Light</vt:lpstr>
      <vt:lpstr>The Hand Extrablack</vt:lpstr>
      <vt:lpstr>BlobVTI</vt:lpstr>
      <vt:lpstr>                                                           Sprachreise   Željka Zrilić OŠ Zadarski otoci</vt:lpstr>
      <vt:lpstr>Warum eine Sprachreise?</vt:lpstr>
      <vt:lpstr>      Lest den Text Europa – Sprachreisen! </vt:lpstr>
      <vt:lpstr>                          Antwortet auf die Fragen!  1. Was f’ür ein Prospekt  ist das?  2. Wohin geht die Reise?  2. Wen lernst du auf der Fahrt kennen?  3. Wer betreut die Gruppe?  4. Wer erwartet dich am Zielort?  5. Was lernst du bei einer Gastfamilie  kennen?  6. Wie ist der Unterricht organisiert?</vt:lpstr>
      <vt:lpstr>Projektarbeit   ARBEITSAUFTRAG!   Organisiert euch in Gruppen ( 3-4) und erstellt ein eigenes Prospekt!</vt:lpstr>
      <vt:lpstr>  1.  Ihr organisiert Sprachreisen. Woran müsst ihr alles denken? Überlegt und notiert?</vt:lpstr>
      <vt:lpstr> 2. Entscheidet euch für eine Sprachreise ( ein Land, eine   Sprache...) und erstellt ein Prospekt mit allen relevanten Teilen!  3. Einigt euch über die Form der Präsentation  ( canva, postermywall, prezi...) und erstellt sie gemeinsam!  4. Jeder in der Gruppe muss präsentieren. </vt:lpstr>
      <vt:lpstr>Evaluation der Präsentationen!</vt:lpstr>
      <vt:lpstr>                           Selbstevaluation   </vt:lpstr>
      <vt:lpstr>Quellen:  Wir+ 5, Motta , Klobučar, Profil Klett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Sprachreise</dc:title>
  <dc:creator>zeljkazrilic00@gmail.com</dc:creator>
  <cp:lastModifiedBy>Davor Barić</cp:lastModifiedBy>
  <cp:revision>16</cp:revision>
  <dcterms:created xsi:type="dcterms:W3CDTF">2021-03-15T08:14:12Z</dcterms:created>
  <dcterms:modified xsi:type="dcterms:W3CDTF">2021-03-16T11:18:54Z</dcterms:modified>
</cp:coreProperties>
</file>