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2788-14F6-469F-8124-F3543DD687CC}" type="datetimeFigureOut">
              <a:rPr lang="hr-HR" smtClean="0"/>
              <a:t>9.2.2021.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120-1C4F-423B-B1F8-0FC5542229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012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2788-14F6-469F-8124-F3543DD687CC}" type="datetimeFigureOut">
              <a:rPr lang="hr-HR" smtClean="0"/>
              <a:t>9.2.2021.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120-1C4F-423B-B1F8-0FC5542229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509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2788-14F6-469F-8124-F3543DD687CC}" type="datetimeFigureOut">
              <a:rPr lang="hr-HR" smtClean="0"/>
              <a:t>9.2.2021.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120-1C4F-423B-B1F8-0FC5542229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70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2788-14F6-469F-8124-F3543DD687CC}" type="datetimeFigureOut">
              <a:rPr lang="hr-HR" smtClean="0"/>
              <a:t>9.2.2021.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120-1C4F-423B-B1F8-0FC5542229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389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2788-14F6-469F-8124-F3543DD687CC}" type="datetimeFigureOut">
              <a:rPr lang="hr-HR" smtClean="0"/>
              <a:t>9.2.2021.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120-1C4F-423B-B1F8-0FC5542229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406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2788-14F6-469F-8124-F3543DD687CC}" type="datetimeFigureOut">
              <a:rPr lang="hr-HR" smtClean="0"/>
              <a:t>9.2.2021.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120-1C4F-423B-B1F8-0FC5542229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242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2788-14F6-469F-8124-F3543DD687CC}" type="datetimeFigureOut">
              <a:rPr lang="hr-HR" smtClean="0"/>
              <a:t>9.2.2021.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120-1C4F-423B-B1F8-0FC5542229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752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2788-14F6-469F-8124-F3543DD687CC}" type="datetimeFigureOut">
              <a:rPr lang="hr-HR" smtClean="0"/>
              <a:t>9.2.2021.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120-1C4F-423B-B1F8-0FC5542229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073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2788-14F6-469F-8124-F3543DD687CC}" type="datetimeFigureOut">
              <a:rPr lang="hr-HR" smtClean="0"/>
              <a:t>9.2.2021.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120-1C4F-423B-B1F8-0FC5542229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853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2788-14F6-469F-8124-F3543DD687CC}" type="datetimeFigureOut">
              <a:rPr lang="hr-HR" smtClean="0"/>
              <a:t>9.2.2021.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120-1C4F-423B-B1F8-0FC5542229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474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2788-14F6-469F-8124-F3543DD687CC}" type="datetimeFigureOut">
              <a:rPr lang="hr-HR" smtClean="0"/>
              <a:t>9.2.2021.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C120-1C4F-423B-B1F8-0FC5542229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97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C2788-14F6-469F-8124-F3543DD687CC}" type="datetimeFigureOut">
              <a:rPr lang="hr-HR" smtClean="0"/>
              <a:t>9.2.2021.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0C120-1C4F-423B-B1F8-0FC5542229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984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8894460" cy="5697518"/>
          </a:xfrm>
        </p:spPr>
      </p:pic>
    </p:spTree>
    <p:extLst>
      <p:ext uri="{BB962C8B-B14F-4D97-AF65-F5344CB8AC3E}">
        <p14:creationId xmlns:p14="http://schemas.microsoft.com/office/powerpoint/2010/main" val="8854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Sve veliko u prirodi je građeno od nečeg manjeg, pa još manjeg i na kraju najmanjeg</a:t>
            </a:r>
          </a:p>
          <a:p>
            <a:endParaRPr lang="hr-HR" dirty="0"/>
          </a:p>
          <a:p>
            <a:r>
              <a:rPr lang="hr-HR" dirty="0" smtClean="0"/>
              <a:t>Kuća – cigla – kamen – prašina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94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ŽIVA BIĆA SU GRAĐENA OD STANICA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082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66"/>
            <a:ext cx="8229600" cy="1143000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167"/>
            <a:ext cx="9109244" cy="6823140"/>
          </a:xfrm>
        </p:spPr>
      </p:pic>
    </p:spTree>
    <p:extLst>
      <p:ext uri="{BB962C8B-B14F-4D97-AF65-F5344CB8AC3E}">
        <p14:creationId xmlns:p14="http://schemas.microsoft.com/office/powerpoint/2010/main" val="3397185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Domaći rad: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Prepiši slijedeća pitanja u bilježnicu i odgovori pomoću googla:</a:t>
            </a:r>
          </a:p>
          <a:p>
            <a:r>
              <a:rPr lang="hr-HR" smtClean="0"/>
              <a:t>KOJI JE HRVATSKI NAZIV MIKROSKOPA?</a:t>
            </a:r>
            <a:endParaRPr lang="hr-HR" dirty="0" smtClean="0"/>
          </a:p>
          <a:p>
            <a:r>
              <a:rPr lang="hr-HR" dirty="0" smtClean="0"/>
              <a:t>TKO JE PRVI OTKRIO MIKROSKOP?</a:t>
            </a:r>
          </a:p>
          <a:p>
            <a:r>
              <a:rPr lang="hr-HR" dirty="0" smtClean="0"/>
              <a:t>ŠTO JE MIKROSKOPIRAO?</a:t>
            </a:r>
          </a:p>
          <a:p>
            <a:r>
              <a:rPr lang="hr-HR" dirty="0" smtClean="0"/>
              <a:t>GDJE SVE IMAMO MIKROSKOPE U ZADRU?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6165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66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ŽIVA BIĆA SU GRAĐENA OD STANICA</vt:lpstr>
      <vt:lpstr>PowerPoint Presentation</vt:lpstr>
      <vt:lpstr>Domaći rad: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2</cp:revision>
  <dcterms:created xsi:type="dcterms:W3CDTF">2021-02-09T14:31:49Z</dcterms:created>
  <dcterms:modified xsi:type="dcterms:W3CDTF">2021-02-09T14:42:48Z</dcterms:modified>
</cp:coreProperties>
</file>