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2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31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01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43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8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70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69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2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45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4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07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BC9F-FA1A-4B4D-B8DC-BCC1DA59286E}" type="datetimeFigureOut">
              <a:rPr lang="hr-HR" smtClean="0"/>
              <a:t>9.1.2022.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FFB4-4F29-40BA-9462-81CD9AB7D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9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bjG_P3N9tU&amp;ab_channel=ZbornicaSemin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ISTRAŽUJEMO</a:t>
            </a:r>
            <a:r>
              <a:rPr lang="hr-HR" b="1" dirty="0">
                <a:solidFill>
                  <a:srgbClr val="00B050"/>
                </a:solidFill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VODU I SVOJSTVA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16960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78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778" y="1988840"/>
            <a:ext cx="4357718" cy="114300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AGREGACIJSKA</a:t>
            </a:r>
            <a:br>
              <a:rPr lang="hr-H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STANJA 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3140" y="3212976"/>
            <a:ext cx="4463356" cy="1500198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- postojanje </a:t>
            </a:r>
            <a:r>
              <a:rPr lang="hr-HR" sz="2000" dirty="0" err="1">
                <a:solidFill>
                  <a:schemeClr val="tx1"/>
                </a:solidFill>
              </a:rPr>
              <a:t>agregacijskih</a:t>
            </a:r>
            <a:r>
              <a:rPr lang="hr-HR" sz="2000" dirty="0">
                <a:solidFill>
                  <a:schemeClr val="tx1"/>
                </a:solidFill>
              </a:rPr>
              <a:t> stanja vode posljedica je različito velikih </a:t>
            </a:r>
            <a:r>
              <a:rPr lang="hr-HR" sz="2000" b="1" dirty="0">
                <a:solidFill>
                  <a:schemeClr val="tx1"/>
                </a:solidFill>
              </a:rPr>
              <a:t>prostora</a:t>
            </a:r>
            <a:r>
              <a:rPr lang="hr-HR" sz="2000" dirty="0">
                <a:solidFill>
                  <a:schemeClr val="tx1"/>
                </a:solidFill>
              </a:rPr>
              <a:t> između čestica vode u svakom </a:t>
            </a:r>
            <a:r>
              <a:rPr lang="hr-HR" sz="2000" dirty="0" err="1">
                <a:solidFill>
                  <a:schemeClr val="tx1"/>
                </a:solidFill>
              </a:rPr>
              <a:t>agregacijskom</a:t>
            </a:r>
            <a:r>
              <a:rPr lang="hr-HR" sz="2000" dirty="0">
                <a:solidFill>
                  <a:schemeClr val="tx1"/>
                </a:solidFill>
              </a:rPr>
              <a:t> stanju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scoric\Desktop\pri 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429124" cy="5849888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717032"/>
            <a:ext cx="13133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tekuća voda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6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5771"/>
          <a:stretch>
            <a:fillRect/>
          </a:stretch>
        </p:blipFill>
        <p:spPr bwMode="auto">
          <a:xfrm>
            <a:off x="179512" y="260648"/>
            <a:ext cx="2903709" cy="2124000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599" t="22121" r="14881" b="12268"/>
          <a:stretch>
            <a:fillRect/>
          </a:stretch>
        </p:blipFill>
        <p:spPr bwMode="auto">
          <a:xfrm>
            <a:off x="3491880" y="2564904"/>
            <a:ext cx="2952328" cy="1940101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2085257" cy="2950638"/>
          </a:xfrm>
          <a:prstGeom prst="rect">
            <a:avLst/>
          </a:prstGeom>
          <a:noFill/>
          <a:ln w="9525">
            <a:solidFill>
              <a:srgbClr val="2E859C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59832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E859C"/>
                </a:solidFill>
              </a:rPr>
              <a:t>TEKUĆA VODA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2E859C"/>
                </a:solidFill>
              </a:rPr>
              <a:t>PLINOVITA VODA – vodena para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2E859C"/>
                </a:solidFill>
              </a:rPr>
              <a:t>KRUTA VODA - led</a:t>
            </a:r>
            <a:endParaRPr lang="en-US" b="1" dirty="0">
              <a:solidFill>
                <a:srgbClr val="2E859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21297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- plinovito stanje vode (</a:t>
            </a:r>
            <a:r>
              <a:rPr lang="hr-HR" b="1" dirty="0"/>
              <a:t>vodenu paru) </a:t>
            </a:r>
            <a:r>
              <a:rPr lang="hr-HR" dirty="0"/>
              <a:t>ne vidimo, ali vidimo kada od nje nastanu </a:t>
            </a:r>
            <a:r>
              <a:rPr lang="hr-HR" b="1" dirty="0"/>
              <a:t>oblaci</a:t>
            </a:r>
            <a:r>
              <a:rPr lang="hr-HR" dirty="0"/>
              <a:t> ili </a:t>
            </a:r>
            <a:r>
              <a:rPr lang="hr-HR" b="1" dirty="0"/>
              <a:t>magla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4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982544" cy="69670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KRUŽENJE VODE U PRIRODI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43602" cy="342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6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Link za crtić: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https://www.youtube.com/watch?v=AbjG_P3N9tU&amp;ab_channel=ZbornicaSeminar</a:t>
            </a:r>
            <a:endParaRPr lang="hr-HR" dirty="0"/>
          </a:p>
          <a:p>
            <a:endParaRPr lang="hr-HR" dirty="0"/>
          </a:p>
          <a:p>
            <a:r>
              <a:rPr lang="hr-HR" dirty="0"/>
              <a:t>Ovo bijelo-crveno nije loptica nego molekula vode (više ćemo o tome učiti na nastavi kemije u 7. razredu)</a:t>
            </a:r>
          </a:p>
        </p:txBody>
      </p:sp>
    </p:spTree>
    <p:extLst>
      <p:ext uri="{BB962C8B-B14F-4D97-AF65-F5344CB8AC3E}">
        <p14:creationId xmlns:p14="http://schemas.microsoft.com/office/powerpoint/2010/main" val="82498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4572032" cy="714379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SVOJSTVA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163618" cy="150019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- tekućina bez boje, okusa i mirisa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- veće </a:t>
            </a:r>
            <a:r>
              <a:rPr lang="hr-HR" b="1" dirty="0">
                <a:solidFill>
                  <a:schemeClr val="tx1"/>
                </a:solidFill>
              </a:rPr>
              <a:t>gustoće</a:t>
            </a:r>
            <a:r>
              <a:rPr lang="hr-HR" dirty="0">
                <a:solidFill>
                  <a:schemeClr val="tx1"/>
                </a:solidFill>
              </a:rPr>
              <a:t> od zraka =&gt; pruža veći </a:t>
            </a:r>
            <a:r>
              <a:rPr lang="hr-HR" b="1" dirty="0">
                <a:solidFill>
                  <a:schemeClr val="tx1"/>
                </a:solidFill>
              </a:rPr>
              <a:t>otpor</a:t>
            </a:r>
            <a:r>
              <a:rPr lang="hr-HR" dirty="0">
                <a:solidFill>
                  <a:schemeClr val="tx1"/>
                </a:solidFill>
              </a:rPr>
              <a:t> kada hodamo/trčimo kroz nju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643602" cy="378121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897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5000628" cy="85723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ZALEĐIVANJE VODE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204864"/>
            <a:ext cx="5112568" cy="2071702"/>
          </a:xfr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</a:rPr>
              <a:t>- voda se ledi odozgo prema dolje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- ispod sloja </a:t>
            </a:r>
            <a:r>
              <a:rPr lang="hr-HR" sz="2400" b="1" dirty="0">
                <a:solidFill>
                  <a:schemeClr val="tx1"/>
                </a:solidFill>
              </a:rPr>
              <a:t>leda</a:t>
            </a:r>
            <a:r>
              <a:rPr lang="hr-HR" sz="2400" dirty="0">
                <a:solidFill>
                  <a:schemeClr val="tx1"/>
                </a:solidFill>
              </a:rPr>
              <a:t> voda je u tekućem </a:t>
            </a:r>
            <a:r>
              <a:rPr lang="hr-HR" sz="2400" dirty="0" err="1">
                <a:solidFill>
                  <a:schemeClr val="tx1"/>
                </a:solidFill>
              </a:rPr>
              <a:t>agregacijskom</a:t>
            </a:r>
            <a:r>
              <a:rPr lang="hr-HR" sz="2400" dirty="0">
                <a:solidFill>
                  <a:schemeClr val="tx1"/>
                </a:solidFill>
              </a:rPr>
              <a:t> stanju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- u tekućoj vodi, ispod leda, vodeni organizmi mogu preživjeti zimu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5576" y="1412776"/>
            <a:ext cx="2376264" cy="3960440"/>
            <a:chOff x="755576" y="1412776"/>
            <a:chExt cx="2376264" cy="39604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766" t="7522" r="19149" b="11242"/>
            <a:stretch>
              <a:fillRect/>
            </a:stretch>
          </p:blipFill>
          <p:spPr bwMode="auto">
            <a:xfrm>
              <a:off x="755576" y="1412776"/>
              <a:ext cx="2304256" cy="3888432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628176" y="3140968"/>
              <a:ext cx="50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0°C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8" y="3526557"/>
              <a:ext cx="64654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  1°C</a:t>
              </a:r>
            </a:p>
            <a:p>
              <a:endParaRPr lang="hr-HR" sz="1200" dirty="0"/>
            </a:p>
            <a:p>
              <a:r>
                <a:rPr lang="hr-HR" dirty="0"/>
                <a:t>  2°C</a:t>
              </a:r>
            </a:p>
            <a:p>
              <a:endParaRPr lang="hr-HR" sz="1200" dirty="0"/>
            </a:p>
            <a:p>
              <a:r>
                <a:rPr lang="hr-HR" dirty="0"/>
                <a:t>  3°C</a:t>
              </a:r>
            </a:p>
            <a:p>
              <a:endParaRPr lang="hr-HR" sz="1400" dirty="0"/>
            </a:p>
            <a:p>
              <a:r>
                <a:rPr lang="hr-HR" dirty="0"/>
                <a:t>  4°C</a:t>
              </a:r>
              <a:endParaRPr lang="en-US" dirty="0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b="26692"/>
          <a:stretch>
            <a:fillRect/>
          </a:stretch>
        </p:blipFill>
        <p:spPr bwMode="auto">
          <a:xfrm>
            <a:off x="6876256" y="4869160"/>
            <a:ext cx="1666029" cy="1728192"/>
          </a:xfrm>
          <a:prstGeom prst="rect">
            <a:avLst/>
          </a:prstGeom>
          <a:noFill/>
          <a:ln w="28575">
            <a:solidFill>
              <a:srgbClr val="2E859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193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Domaći rad: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Nacrtati u bilježnicu jednu od slika iz udžbenika: 3.1., 3.2. ili 3.3.</a:t>
            </a:r>
          </a:p>
          <a:p>
            <a:pPr marL="0" indent="0">
              <a:buNone/>
            </a:pPr>
            <a:r>
              <a:rPr lang="hr-HR" dirty="0"/>
              <a:t>Slikati sebe s bilježnicom i poslati mi u </a:t>
            </a:r>
            <a:r>
              <a:rPr lang="hr-HR" dirty="0" err="1"/>
              <a:t>Teams</a:t>
            </a:r>
            <a:r>
              <a:rPr lang="hr-HR"/>
              <a:t> čavrljanje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Izraditi pokus iz radne bilježnice sa stranice 33. – pokus 2. Pluta ili tone</a:t>
            </a:r>
          </a:p>
          <a:p>
            <a:pPr marL="0" indent="0">
              <a:buNone/>
            </a:pPr>
            <a:r>
              <a:rPr lang="hr-HR" dirty="0"/>
              <a:t>Pokus i rješenje pokusa u radnoj bilježnici slikati i poslati mi u čavrljanje.</a:t>
            </a:r>
          </a:p>
        </p:txBody>
      </p:sp>
    </p:spTree>
    <p:extLst>
      <p:ext uri="{BB962C8B-B14F-4D97-AF65-F5344CB8AC3E}">
        <p14:creationId xmlns:p14="http://schemas.microsoft.com/office/powerpoint/2010/main" val="378630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245</Words>
  <Application>Microsoft Office PowerPoint</Application>
  <PresentationFormat>Prikaz na zaslonu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ISTRAŽUJEMO VODU I SVOJSTVA VODE</vt:lpstr>
      <vt:lpstr>AGREGACIJSKA STANJA  VODE</vt:lpstr>
      <vt:lpstr>PowerPoint prezentacija</vt:lpstr>
      <vt:lpstr>KRUŽENJE VODE U PRIRODI</vt:lpstr>
      <vt:lpstr>Link za crtić:</vt:lpstr>
      <vt:lpstr>SVOJSTVA VODE</vt:lpstr>
      <vt:lpstr>ZALEĐIVANJE VODE</vt:lpstr>
      <vt:lpstr>Domaći rad: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ISTRAŽUJEMO VODU I SVOJSTVA VODE</dc:title>
  <dc:creator>Korisnik</dc:creator>
  <cp:lastModifiedBy>Irina Kozličić Juraga</cp:lastModifiedBy>
  <cp:revision>4</cp:revision>
  <dcterms:created xsi:type="dcterms:W3CDTF">2021-01-18T11:21:49Z</dcterms:created>
  <dcterms:modified xsi:type="dcterms:W3CDTF">2022-01-09T10:02:15Z</dcterms:modified>
</cp:coreProperties>
</file>