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8" r:id="rId3"/>
    <p:sldId id="260" r:id="rId4"/>
    <p:sldId id="262" r:id="rId5"/>
    <p:sldId id="261" r:id="rId6"/>
    <p:sldId id="263" r:id="rId7"/>
    <p:sldId id="259" r:id="rId8"/>
    <p:sldId id="264" r:id="rId9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E7320E-AC5E-2193-51D7-AB6F1E0DE62D}" v="1" dt="2023-01-18T09:17:16.0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rina Kozličić Juraga" userId="S::irina.kozlicic@skole.hr::bfd6f457-1887-448f-9923-96522e17ee66" providerId="AD" clId="Web-{C0E7320E-AC5E-2193-51D7-AB6F1E0DE62D}"/>
    <pc:docChg chg="addSld">
      <pc:chgData name="Irina Kozličić Juraga" userId="S::irina.kozlicic@skole.hr::bfd6f457-1887-448f-9923-96522e17ee66" providerId="AD" clId="Web-{C0E7320E-AC5E-2193-51D7-AB6F1E0DE62D}" dt="2023-01-18T09:17:16.050" v="0"/>
      <pc:docMkLst>
        <pc:docMk/>
      </pc:docMkLst>
      <pc:sldChg chg="add replId">
        <pc:chgData name="Irina Kozličić Juraga" userId="S::irina.kozlicic@skole.hr::bfd6f457-1887-448f-9923-96522e17ee66" providerId="AD" clId="Web-{C0E7320E-AC5E-2193-51D7-AB6F1E0DE62D}" dt="2023-01-18T09:17:16.050" v="0"/>
        <pc:sldMkLst>
          <pc:docMk/>
          <pc:sldMk cId="3622159068" sldId="265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A895C-80A7-42D5-BAF7-D0476552B4AC}" type="datetimeFigureOut">
              <a:rPr lang="hr-HR" smtClean="0"/>
              <a:t>9.2.2023.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2E63-CB9A-4E2B-BFE5-036AE116A6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4078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A895C-80A7-42D5-BAF7-D0476552B4AC}" type="datetimeFigureOut">
              <a:rPr lang="hr-HR" smtClean="0"/>
              <a:t>9.2.2023.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2E63-CB9A-4E2B-BFE5-036AE116A6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86048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A895C-80A7-42D5-BAF7-D0476552B4AC}" type="datetimeFigureOut">
              <a:rPr lang="hr-HR" smtClean="0"/>
              <a:t>9.2.2023.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2E63-CB9A-4E2B-BFE5-036AE116A6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01532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A895C-80A7-42D5-BAF7-D0476552B4AC}" type="datetimeFigureOut">
              <a:rPr lang="hr-HR" smtClean="0"/>
              <a:t>9.2.2023.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2E63-CB9A-4E2B-BFE5-036AE116A6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298196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A895C-80A7-42D5-BAF7-D0476552B4AC}" type="datetimeFigureOut">
              <a:rPr lang="hr-HR" smtClean="0"/>
              <a:t>9.2.2023.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2E63-CB9A-4E2B-BFE5-036AE116A6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91531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A895C-80A7-42D5-BAF7-D0476552B4AC}" type="datetimeFigureOut">
              <a:rPr lang="hr-HR" smtClean="0"/>
              <a:t>9.2.2023.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2E63-CB9A-4E2B-BFE5-036AE116A6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667726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A895C-80A7-42D5-BAF7-D0476552B4AC}" type="datetimeFigureOut">
              <a:rPr lang="hr-HR" smtClean="0"/>
              <a:t>9.2.2023.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2E63-CB9A-4E2B-BFE5-036AE116A6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7848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A895C-80A7-42D5-BAF7-D0476552B4AC}" type="datetimeFigureOut">
              <a:rPr lang="hr-HR" smtClean="0"/>
              <a:t>9.2.2023.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2E63-CB9A-4E2B-BFE5-036AE116A6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43647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A895C-80A7-42D5-BAF7-D0476552B4AC}" type="datetimeFigureOut">
              <a:rPr lang="hr-HR" smtClean="0"/>
              <a:t>9.2.2023.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2E63-CB9A-4E2B-BFE5-036AE116A6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89703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A895C-80A7-42D5-BAF7-D0476552B4AC}" type="datetimeFigureOut">
              <a:rPr lang="hr-HR" smtClean="0"/>
              <a:t>9.2.2023.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2E63-CB9A-4E2B-BFE5-036AE116A6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9369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A895C-80A7-42D5-BAF7-D0476552B4AC}" type="datetimeFigureOut">
              <a:rPr lang="hr-HR" smtClean="0"/>
              <a:t>9.2.2023.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702E63-CB9A-4E2B-BFE5-036AE116A6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6597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A895C-80A7-42D5-BAF7-D0476552B4AC}" type="datetimeFigureOut">
              <a:rPr lang="hr-HR" smtClean="0"/>
              <a:t>9.2.2023.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02E63-CB9A-4E2B-BFE5-036AE116A63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44079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8784976" cy="1500197"/>
          </a:xfrm>
          <a:ln w="38100"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hr-HR" b="1" dirty="0">
                <a:solidFill>
                  <a:schemeClr val="accent5">
                    <a:lumMod val="75000"/>
                  </a:schemeClr>
                </a:solidFill>
              </a:rPr>
              <a:t>ISTRAŽUJEMO</a:t>
            </a:r>
            <a:r>
              <a:rPr lang="hr-HR" b="1" dirty="0">
                <a:solidFill>
                  <a:srgbClr val="00B050"/>
                </a:solidFill>
              </a:rPr>
              <a:t> </a:t>
            </a:r>
            <a:r>
              <a:rPr lang="hr-HR" b="1" dirty="0">
                <a:solidFill>
                  <a:schemeClr val="accent5">
                    <a:lumMod val="75000"/>
                  </a:schemeClr>
                </a:solidFill>
              </a:rPr>
              <a:t>VODU I SVOJSTVA VODE</a:t>
            </a:r>
            <a:br>
              <a:rPr lang="hr-HR" b="1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hr-HR" b="1" dirty="0">
                <a:solidFill>
                  <a:schemeClr val="accent5">
                    <a:lumMod val="75000"/>
                  </a:schemeClr>
                </a:solidFill>
              </a:rPr>
              <a:t>Je li voda slana/slatka, tvrda/meka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564904"/>
            <a:ext cx="6169608" cy="407194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6221590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99792" y="620688"/>
            <a:ext cx="4437706" cy="571504"/>
          </a:xfrm>
          <a:ln w="38100">
            <a:solidFill>
              <a:schemeClr val="accent5">
                <a:lumMod val="75000"/>
              </a:schemeClr>
            </a:solidFill>
          </a:ln>
        </p:spPr>
        <p:txBody>
          <a:bodyPr>
            <a:noAutofit/>
          </a:bodyPr>
          <a:lstStyle/>
          <a:p>
            <a:r>
              <a:rPr lang="hr-HR" b="1" dirty="0">
                <a:solidFill>
                  <a:schemeClr val="accent5">
                    <a:lumMod val="75000"/>
                  </a:schemeClr>
                </a:solidFill>
              </a:rPr>
              <a:t>VODE U PRIRODI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228184" y="4941168"/>
            <a:ext cx="1557386" cy="369332"/>
          </a:xfrm>
          <a:prstGeom prst="rect">
            <a:avLst/>
          </a:prstGeom>
          <a:noFill/>
          <a:ln w="38100">
            <a:noFill/>
          </a:ln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2E859C"/>
                </a:solidFill>
              </a:rPr>
              <a:t> SLANE VODE </a:t>
            </a:r>
            <a:endParaRPr lang="en-US" dirty="0">
              <a:solidFill>
                <a:srgbClr val="2E859C"/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504" y="1484784"/>
            <a:ext cx="4441599" cy="3456384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6016" y="1529149"/>
            <a:ext cx="4284861" cy="3412019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  <a:miter lim="800000"/>
            <a:headEnd/>
            <a:tailEnd/>
          </a:ln>
          <a:effectLst/>
        </p:spPr>
      </p:pic>
      <p:sp>
        <p:nvSpPr>
          <p:cNvPr id="8" name="TextBox 7"/>
          <p:cNvSpPr txBox="1"/>
          <p:nvPr/>
        </p:nvSpPr>
        <p:spPr>
          <a:xfrm>
            <a:off x="1475656" y="494116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/>
              <a:t> </a:t>
            </a:r>
            <a:r>
              <a:rPr lang="hr-HR" dirty="0">
                <a:solidFill>
                  <a:srgbClr val="2E859C"/>
                </a:solidFill>
              </a:rPr>
              <a:t>SLATKE VODE </a:t>
            </a:r>
          </a:p>
        </p:txBody>
      </p:sp>
    </p:spTree>
    <p:extLst>
      <p:ext uri="{BB962C8B-B14F-4D97-AF65-F5344CB8AC3E}">
        <p14:creationId xmlns:p14="http://schemas.microsoft.com/office/powerpoint/2010/main" val="1742404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Nabrajamo po nekoliko voda u RH: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Slatke vode: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Slane vode:</a:t>
            </a:r>
          </a:p>
        </p:txBody>
      </p:sp>
    </p:spTree>
    <p:extLst>
      <p:ext uri="{BB962C8B-B14F-4D97-AF65-F5344CB8AC3E}">
        <p14:creationId xmlns:p14="http://schemas.microsoft.com/office/powerpoint/2010/main" val="773813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239" y="0"/>
            <a:ext cx="6942145" cy="6849585"/>
          </a:xfrm>
        </p:spPr>
      </p:pic>
    </p:spTree>
    <p:extLst>
      <p:ext uri="{BB962C8B-B14F-4D97-AF65-F5344CB8AC3E}">
        <p14:creationId xmlns:p14="http://schemas.microsoft.com/office/powerpoint/2010/main" val="1242238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Nabrajamo po nekoliko voda izvan RH: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hr-HR" dirty="0"/>
              <a:t>Slatka voda: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Slana voda:</a:t>
            </a:r>
          </a:p>
        </p:txBody>
      </p:sp>
    </p:spTree>
    <p:extLst>
      <p:ext uri="{BB962C8B-B14F-4D97-AF65-F5344CB8AC3E}">
        <p14:creationId xmlns:p14="http://schemas.microsoft.com/office/powerpoint/2010/main" val="1229843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5617"/>
            <a:ext cx="7742302" cy="6852383"/>
          </a:xfrm>
        </p:spPr>
      </p:pic>
    </p:spTree>
    <p:extLst>
      <p:ext uri="{BB962C8B-B14F-4D97-AF65-F5344CB8AC3E}">
        <p14:creationId xmlns:p14="http://schemas.microsoft.com/office/powerpoint/2010/main" val="2652587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14414" y="2282096"/>
            <a:ext cx="2928958" cy="1938992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sz="2400" b="1" dirty="0"/>
              <a:t>TVRDA VODE</a:t>
            </a:r>
            <a:r>
              <a:rPr lang="hr-HR" sz="2400" dirty="0"/>
              <a:t>:</a:t>
            </a:r>
          </a:p>
          <a:p>
            <a:r>
              <a:rPr lang="hr-HR" sz="2400" dirty="0"/>
              <a:t>- morska voda</a:t>
            </a:r>
          </a:p>
          <a:p>
            <a:r>
              <a:rPr lang="hr-HR" sz="2400" dirty="0"/>
              <a:t>- izvorska voda</a:t>
            </a:r>
          </a:p>
          <a:p>
            <a:r>
              <a:rPr lang="hr-HR" sz="2400" dirty="0"/>
              <a:t>- vodovodna voda</a:t>
            </a:r>
          </a:p>
          <a:p>
            <a:r>
              <a:rPr lang="hr-HR" sz="2400" dirty="0"/>
              <a:t>- mineralna voda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932040" y="2780928"/>
            <a:ext cx="2597988" cy="830997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hr-HR" sz="2400" dirty="0"/>
              <a:t>     </a:t>
            </a:r>
            <a:r>
              <a:rPr lang="hr-HR" sz="2400" b="1" dirty="0"/>
              <a:t>MEKA VODE</a:t>
            </a:r>
            <a:r>
              <a:rPr lang="hr-HR" sz="2400" dirty="0"/>
              <a:t>:</a:t>
            </a:r>
          </a:p>
          <a:p>
            <a:r>
              <a:rPr lang="hr-HR" sz="2400" dirty="0"/>
              <a:t>- padaline </a:t>
            </a:r>
            <a:r>
              <a:rPr lang="hr-HR" sz="2400" dirty="0" err="1"/>
              <a:t>npr</a:t>
            </a:r>
            <a:r>
              <a:rPr lang="hr-HR" sz="2400" dirty="0"/>
              <a:t>. kiša</a:t>
            </a: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 l="23728" t="12142" r="20728" b="9089"/>
          <a:stretch>
            <a:fillRect/>
          </a:stretch>
        </p:blipFill>
        <p:spPr bwMode="auto">
          <a:xfrm>
            <a:off x="7740352" y="4005064"/>
            <a:ext cx="1080120" cy="25530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itle 1"/>
          <p:cNvSpPr txBox="1">
            <a:spLocks/>
          </p:cNvSpPr>
          <p:nvPr/>
        </p:nvSpPr>
        <p:spPr>
          <a:xfrm>
            <a:off x="1115616" y="260648"/>
            <a:ext cx="4437706" cy="571504"/>
          </a:xfrm>
          <a:prstGeom prst="rect">
            <a:avLst/>
          </a:prstGeom>
          <a:ln w="38100">
            <a:solidFill>
              <a:schemeClr val="accent5">
                <a:lumMod val="7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4400" b="1" i="0" u="none" strike="noStrike" kern="1200" cap="none" spc="0" normalizeH="0" baseline="0" noProof="0" dirty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VODE U PRIRODI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75856" y="5733256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solidFill>
                  <a:srgbClr val="2E859C"/>
                </a:solidFill>
              </a:rPr>
              <a:t>Kamenac</a:t>
            </a:r>
            <a:r>
              <a:rPr lang="hr-HR" dirty="0"/>
              <a:t> na grijaču perilice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6012160" y="5949280"/>
            <a:ext cx="172819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64311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Domaći rad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endParaRPr lang="hr-HR" dirty="0"/>
          </a:p>
          <a:p>
            <a:r>
              <a:rPr lang="hr-HR" dirty="0"/>
              <a:t>Odgovoriti na pitanja iz udžbenika, stranica 43. – pitanja se prepisuju i odgovaraju punim rečenicama – slikati sebe i bilježnicu i poslati mi u čavrljanje.</a:t>
            </a:r>
          </a:p>
          <a:p>
            <a:endParaRPr lang="hr-HR" dirty="0"/>
          </a:p>
          <a:p>
            <a:r>
              <a:rPr lang="hr-HR" dirty="0"/>
              <a:t>Izraditi pokus iz radne bilježnice sa stranice 33. – </a:t>
            </a:r>
            <a:r>
              <a:rPr lang="hr-HR" i="1" dirty="0"/>
              <a:t>pokus 2. Pluta ili tone</a:t>
            </a:r>
          </a:p>
          <a:p>
            <a:pPr marL="0" indent="0">
              <a:buNone/>
            </a:pPr>
            <a:r>
              <a:rPr lang="hr-HR" dirty="0"/>
              <a:t>Pokus i rješenje pokusa u radnoj bilježnici slikati i poslati mi u čavrljanje.</a:t>
            </a:r>
          </a:p>
          <a:p>
            <a:endParaRPr lang="hr-HR" dirty="0"/>
          </a:p>
          <a:p>
            <a:r>
              <a:rPr lang="hr-HR" dirty="0"/>
              <a:t>Istražiti na googlu kakva je voda u Zadru – tvrda ili meka.</a:t>
            </a:r>
          </a:p>
        </p:txBody>
      </p:sp>
    </p:spTree>
    <p:extLst>
      <p:ext uri="{BB962C8B-B14F-4D97-AF65-F5344CB8AC3E}">
        <p14:creationId xmlns:p14="http://schemas.microsoft.com/office/powerpoint/2010/main" val="41242010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144</Words>
  <Application>Microsoft Office PowerPoint</Application>
  <PresentationFormat>Prikaz na zaslonu (4:3)</PresentationFormat>
  <Paragraphs>27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9" baseType="lpstr">
      <vt:lpstr>Office Theme</vt:lpstr>
      <vt:lpstr>ISTRAŽUJEMO VODU I SVOJSTVA VODE Je li voda slana/slatka, tvrda/meka</vt:lpstr>
      <vt:lpstr>VODE U PRIRODI</vt:lpstr>
      <vt:lpstr>Nabrajamo po nekoliko voda u RH:</vt:lpstr>
      <vt:lpstr>PowerPointova prezentacija</vt:lpstr>
      <vt:lpstr>Nabrajamo po nekoliko voda izvan RH:</vt:lpstr>
      <vt:lpstr>PowerPointova prezentacija</vt:lpstr>
      <vt:lpstr>PowerPointova prezentacija</vt:lpstr>
      <vt:lpstr>Domaći rad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ISTRAŽUJEMO VODU I SVOJSTVA VODE Je li voda tvrda ili meka</dc:title>
  <dc:creator>Korisnik</dc:creator>
  <cp:lastModifiedBy>Korisnik</cp:lastModifiedBy>
  <cp:revision>6</cp:revision>
  <dcterms:created xsi:type="dcterms:W3CDTF">2021-01-18T20:50:19Z</dcterms:created>
  <dcterms:modified xsi:type="dcterms:W3CDTF">2023-02-09T09:31:13Z</dcterms:modified>
</cp:coreProperties>
</file>